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9"/>
  </p:notesMasterIdLst>
  <p:handoutMasterIdLst>
    <p:handoutMasterId r:id="rId50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21" r:id="rId41"/>
    <p:sldId id="322" r:id="rId42"/>
    <p:sldId id="323" r:id="rId43"/>
    <p:sldId id="288" r:id="rId44"/>
    <p:sldId id="289" r:id="rId45"/>
    <p:sldId id="320" r:id="rId46"/>
    <p:sldId id="274" r:id="rId47"/>
    <p:sldId id="329" r:id="rId4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156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ehalilo\Documents\HCG%20Data%20Attribut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Sheet8!$C$3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Sheet8!$B$4:$B$6</c:f>
              <c:strCache>
                <c:ptCount val="3"/>
                <c:pt idx="0">
                  <c:v>LogReg</c:v>
                </c:pt>
                <c:pt idx="1">
                  <c:v>KNN</c:v>
                </c:pt>
                <c:pt idx="2">
                  <c:v>Tree</c:v>
                </c:pt>
              </c:strCache>
            </c:strRef>
          </c:cat>
          <c:val>
            <c:numRef>
              <c:f>Sheet8!$C$4:$C$6</c:f>
              <c:numCache>
                <c:formatCode>General</c:formatCode>
                <c:ptCount val="3"/>
                <c:pt idx="0">
                  <c:v>0.83333333333333304</c:v>
                </c:pt>
                <c:pt idx="1">
                  <c:v>0.83333333333333304</c:v>
                </c:pt>
                <c:pt idx="2">
                  <c:v>0.94444444444444398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7F-AC47-98D1-F44F2EA42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7801567"/>
        <c:axId val="1087804911"/>
      </c:barChart>
      <c:catAx>
        <c:axId val="1087801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804911"/>
        <c:crosses val="autoZero"/>
        <c:auto val="1"/>
        <c:lblAlgn val="ctr"/>
        <c:lblOffset val="100"/>
        <c:noMultiLvlLbl val="0"/>
      </c:catAx>
      <c:valAx>
        <c:axId val="108780491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8015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47F11C-6F92-2849-B41E-A665E7B8C51A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2F2318CB-D24B-654C-BC68-92775DE10EB0}">
      <dgm:prSet phldrT="[Text]"/>
      <dgm:spPr/>
      <dgm:t>
        <a:bodyPr/>
        <a:lstStyle/>
        <a:p>
          <a:r>
            <a:rPr lang="en-US" dirty="0"/>
            <a:t>SpaceX REST API</a:t>
          </a:r>
        </a:p>
      </dgm:t>
    </dgm:pt>
    <dgm:pt modelId="{D18B8DD3-B133-D84D-868C-EC8223B51DF2}" type="parTrans" cxnId="{4E3E8883-B21D-434B-B5D9-AF11BCF07E26}">
      <dgm:prSet/>
      <dgm:spPr/>
      <dgm:t>
        <a:bodyPr/>
        <a:lstStyle/>
        <a:p>
          <a:endParaRPr lang="en-US"/>
        </a:p>
      </dgm:t>
    </dgm:pt>
    <dgm:pt modelId="{C6B46032-105F-A743-88B6-6A56EF888B89}" type="sibTrans" cxnId="{4E3E8883-B21D-434B-B5D9-AF11BCF07E26}">
      <dgm:prSet/>
      <dgm:spPr/>
      <dgm:t>
        <a:bodyPr/>
        <a:lstStyle/>
        <a:p>
          <a:endParaRPr lang="en-US"/>
        </a:p>
      </dgm:t>
    </dgm:pt>
    <dgm:pt modelId="{C3C9D092-F9D6-9746-B838-8672DB1D92CA}">
      <dgm:prSet phldrT="[Text]"/>
      <dgm:spPr/>
      <dgm:t>
        <a:bodyPr/>
        <a:lstStyle/>
        <a:p>
          <a:r>
            <a:rPr lang="en-US" dirty="0"/>
            <a:t>Retrieve Launch Data in JSON format</a:t>
          </a:r>
        </a:p>
      </dgm:t>
    </dgm:pt>
    <dgm:pt modelId="{029C944F-ECB7-B04C-9D52-1C79786CF068}" type="parTrans" cxnId="{E7D50070-C636-E74F-906A-1FDA6538025B}">
      <dgm:prSet/>
      <dgm:spPr/>
      <dgm:t>
        <a:bodyPr/>
        <a:lstStyle/>
        <a:p>
          <a:endParaRPr lang="en-US"/>
        </a:p>
      </dgm:t>
    </dgm:pt>
    <dgm:pt modelId="{2734C05E-5402-7248-931D-C8C46E9C0628}" type="sibTrans" cxnId="{E7D50070-C636-E74F-906A-1FDA6538025B}">
      <dgm:prSet/>
      <dgm:spPr/>
      <dgm:t>
        <a:bodyPr/>
        <a:lstStyle/>
        <a:p>
          <a:endParaRPr lang="en-US"/>
        </a:p>
      </dgm:t>
    </dgm:pt>
    <dgm:pt modelId="{DFAD5CFE-6F1D-0E43-89DF-A3E8E847230E}">
      <dgm:prSet phldrT="[Text]"/>
      <dgm:spPr/>
      <dgm:t>
        <a:bodyPr/>
        <a:lstStyle/>
        <a:p>
          <a:r>
            <a:rPr lang="en-US" dirty="0"/>
            <a:t>Convert JSON to </a:t>
          </a:r>
          <a:r>
            <a:rPr lang="en-US" dirty="0" err="1"/>
            <a:t>Dataframe</a:t>
          </a:r>
          <a:endParaRPr lang="en-US" dirty="0"/>
        </a:p>
      </dgm:t>
    </dgm:pt>
    <dgm:pt modelId="{472724A4-4264-DA44-A0AE-27F9A8297C10}" type="parTrans" cxnId="{D96D09C7-F65D-F84F-9B7A-54D3B55998B6}">
      <dgm:prSet/>
      <dgm:spPr/>
      <dgm:t>
        <a:bodyPr/>
        <a:lstStyle/>
        <a:p>
          <a:endParaRPr lang="en-US"/>
        </a:p>
      </dgm:t>
    </dgm:pt>
    <dgm:pt modelId="{441EA5B6-7868-FD4B-9506-CA700573F707}" type="sibTrans" cxnId="{D96D09C7-F65D-F84F-9B7A-54D3B55998B6}">
      <dgm:prSet/>
      <dgm:spPr/>
      <dgm:t>
        <a:bodyPr/>
        <a:lstStyle/>
        <a:p>
          <a:endParaRPr lang="en-US"/>
        </a:p>
      </dgm:t>
    </dgm:pt>
    <dgm:pt modelId="{06D6CC76-DC7E-7846-878E-5E2BC795699F}" type="pres">
      <dgm:prSet presAssocID="{B647F11C-6F92-2849-B41E-A665E7B8C51A}" presName="linearFlow" presStyleCnt="0">
        <dgm:presLayoutVars>
          <dgm:resizeHandles val="exact"/>
        </dgm:presLayoutVars>
      </dgm:prSet>
      <dgm:spPr/>
    </dgm:pt>
    <dgm:pt modelId="{1F48BC38-BD3B-A44E-9F0B-89E2149C7CC7}" type="pres">
      <dgm:prSet presAssocID="{2F2318CB-D24B-654C-BC68-92775DE10EB0}" presName="node" presStyleLbl="node1" presStyleIdx="0" presStyleCnt="3" custLinFactNeighborX="883" custLinFactNeighborY="-42">
        <dgm:presLayoutVars>
          <dgm:bulletEnabled val="1"/>
        </dgm:presLayoutVars>
      </dgm:prSet>
      <dgm:spPr/>
    </dgm:pt>
    <dgm:pt modelId="{C066D283-2CEF-0A41-8545-06097EBF1A31}" type="pres">
      <dgm:prSet presAssocID="{C6B46032-105F-A743-88B6-6A56EF888B89}" presName="sibTrans" presStyleLbl="sibTrans2D1" presStyleIdx="0" presStyleCnt="2"/>
      <dgm:spPr/>
    </dgm:pt>
    <dgm:pt modelId="{0FE8D461-7421-AB48-87F2-DC07E5C37279}" type="pres">
      <dgm:prSet presAssocID="{C6B46032-105F-A743-88B6-6A56EF888B89}" presName="connectorText" presStyleLbl="sibTrans2D1" presStyleIdx="0" presStyleCnt="2"/>
      <dgm:spPr/>
    </dgm:pt>
    <dgm:pt modelId="{C759D2B3-B875-3644-8C40-24023FF9B217}" type="pres">
      <dgm:prSet presAssocID="{C3C9D092-F9D6-9746-B838-8672DB1D92CA}" presName="node" presStyleLbl="node1" presStyleIdx="1" presStyleCnt="3">
        <dgm:presLayoutVars>
          <dgm:bulletEnabled val="1"/>
        </dgm:presLayoutVars>
      </dgm:prSet>
      <dgm:spPr/>
    </dgm:pt>
    <dgm:pt modelId="{E81BF46B-7799-EF49-92AE-FA4C15FF653B}" type="pres">
      <dgm:prSet presAssocID="{2734C05E-5402-7248-931D-C8C46E9C0628}" presName="sibTrans" presStyleLbl="sibTrans2D1" presStyleIdx="1" presStyleCnt="2"/>
      <dgm:spPr/>
    </dgm:pt>
    <dgm:pt modelId="{EF3E685C-7D22-974D-ABCF-4B87AE482E32}" type="pres">
      <dgm:prSet presAssocID="{2734C05E-5402-7248-931D-C8C46E9C0628}" presName="connectorText" presStyleLbl="sibTrans2D1" presStyleIdx="1" presStyleCnt="2"/>
      <dgm:spPr/>
    </dgm:pt>
    <dgm:pt modelId="{E6D0BD0D-2702-8F46-A6A9-9BD1D8523326}" type="pres">
      <dgm:prSet presAssocID="{DFAD5CFE-6F1D-0E43-89DF-A3E8E847230E}" presName="node" presStyleLbl="node1" presStyleIdx="2" presStyleCnt="3">
        <dgm:presLayoutVars>
          <dgm:bulletEnabled val="1"/>
        </dgm:presLayoutVars>
      </dgm:prSet>
      <dgm:spPr/>
    </dgm:pt>
  </dgm:ptLst>
  <dgm:cxnLst>
    <dgm:cxn modelId="{54BE2B1C-1189-FB41-BE33-528A4BD9DFE3}" type="presOf" srcId="{B647F11C-6F92-2849-B41E-A665E7B8C51A}" destId="{06D6CC76-DC7E-7846-878E-5E2BC795699F}" srcOrd="0" destOrd="0" presId="urn:microsoft.com/office/officeart/2005/8/layout/process2"/>
    <dgm:cxn modelId="{FD1F4C38-9A95-354D-BFEE-294A10772276}" type="presOf" srcId="{2F2318CB-D24B-654C-BC68-92775DE10EB0}" destId="{1F48BC38-BD3B-A44E-9F0B-89E2149C7CC7}" srcOrd="0" destOrd="0" presId="urn:microsoft.com/office/officeart/2005/8/layout/process2"/>
    <dgm:cxn modelId="{E7D50070-C636-E74F-906A-1FDA6538025B}" srcId="{B647F11C-6F92-2849-B41E-A665E7B8C51A}" destId="{C3C9D092-F9D6-9746-B838-8672DB1D92CA}" srcOrd="1" destOrd="0" parTransId="{029C944F-ECB7-B04C-9D52-1C79786CF068}" sibTransId="{2734C05E-5402-7248-931D-C8C46E9C0628}"/>
    <dgm:cxn modelId="{4E3E8883-B21D-434B-B5D9-AF11BCF07E26}" srcId="{B647F11C-6F92-2849-B41E-A665E7B8C51A}" destId="{2F2318CB-D24B-654C-BC68-92775DE10EB0}" srcOrd="0" destOrd="0" parTransId="{D18B8DD3-B133-D84D-868C-EC8223B51DF2}" sibTransId="{C6B46032-105F-A743-88B6-6A56EF888B89}"/>
    <dgm:cxn modelId="{79D9919F-AC0F-EE40-8040-74A19CE3650D}" type="presOf" srcId="{C3C9D092-F9D6-9746-B838-8672DB1D92CA}" destId="{C759D2B3-B875-3644-8C40-24023FF9B217}" srcOrd="0" destOrd="0" presId="urn:microsoft.com/office/officeart/2005/8/layout/process2"/>
    <dgm:cxn modelId="{73BE32BD-0A9B-B14F-ACBA-EC122ECDF651}" type="presOf" srcId="{2734C05E-5402-7248-931D-C8C46E9C0628}" destId="{E81BF46B-7799-EF49-92AE-FA4C15FF653B}" srcOrd="0" destOrd="0" presId="urn:microsoft.com/office/officeart/2005/8/layout/process2"/>
    <dgm:cxn modelId="{36A834BF-AD95-8948-93C2-F9B1EB11716D}" type="presOf" srcId="{2734C05E-5402-7248-931D-C8C46E9C0628}" destId="{EF3E685C-7D22-974D-ABCF-4B87AE482E32}" srcOrd="1" destOrd="0" presId="urn:microsoft.com/office/officeart/2005/8/layout/process2"/>
    <dgm:cxn modelId="{FF8975C5-B735-6E46-BA14-3234E5D0E521}" type="presOf" srcId="{C6B46032-105F-A743-88B6-6A56EF888B89}" destId="{0FE8D461-7421-AB48-87F2-DC07E5C37279}" srcOrd="1" destOrd="0" presId="urn:microsoft.com/office/officeart/2005/8/layout/process2"/>
    <dgm:cxn modelId="{D96D09C7-F65D-F84F-9B7A-54D3B55998B6}" srcId="{B647F11C-6F92-2849-B41E-A665E7B8C51A}" destId="{DFAD5CFE-6F1D-0E43-89DF-A3E8E847230E}" srcOrd="2" destOrd="0" parTransId="{472724A4-4264-DA44-A0AE-27F9A8297C10}" sibTransId="{441EA5B6-7868-FD4B-9506-CA700573F707}"/>
    <dgm:cxn modelId="{C8A46CE0-5387-3049-B1EE-67004596E8AC}" type="presOf" srcId="{C6B46032-105F-A743-88B6-6A56EF888B89}" destId="{C066D283-2CEF-0A41-8545-06097EBF1A31}" srcOrd="0" destOrd="0" presId="urn:microsoft.com/office/officeart/2005/8/layout/process2"/>
    <dgm:cxn modelId="{0BA00FEB-457C-5040-9684-C14B0044F998}" type="presOf" srcId="{DFAD5CFE-6F1D-0E43-89DF-A3E8E847230E}" destId="{E6D0BD0D-2702-8F46-A6A9-9BD1D8523326}" srcOrd="0" destOrd="0" presId="urn:microsoft.com/office/officeart/2005/8/layout/process2"/>
    <dgm:cxn modelId="{3C94587B-A524-E341-8619-91195BD43286}" type="presParOf" srcId="{06D6CC76-DC7E-7846-878E-5E2BC795699F}" destId="{1F48BC38-BD3B-A44E-9F0B-89E2149C7CC7}" srcOrd="0" destOrd="0" presId="urn:microsoft.com/office/officeart/2005/8/layout/process2"/>
    <dgm:cxn modelId="{F594953C-4BD9-3349-A385-3BF80B320454}" type="presParOf" srcId="{06D6CC76-DC7E-7846-878E-5E2BC795699F}" destId="{C066D283-2CEF-0A41-8545-06097EBF1A31}" srcOrd="1" destOrd="0" presId="urn:microsoft.com/office/officeart/2005/8/layout/process2"/>
    <dgm:cxn modelId="{90BAAAF2-A4A3-C744-9568-E6F1BDF6E3B8}" type="presParOf" srcId="{C066D283-2CEF-0A41-8545-06097EBF1A31}" destId="{0FE8D461-7421-AB48-87F2-DC07E5C37279}" srcOrd="0" destOrd="0" presId="urn:microsoft.com/office/officeart/2005/8/layout/process2"/>
    <dgm:cxn modelId="{308842E7-B0ED-E543-9D06-CCEF98C90C00}" type="presParOf" srcId="{06D6CC76-DC7E-7846-878E-5E2BC795699F}" destId="{C759D2B3-B875-3644-8C40-24023FF9B217}" srcOrd="2" destOrd="0" presId="urn:microsoft.com/office/officeart/2005/8/layout/process2"/>
    <dgm:cxn modelId="{8848890C-1E8E-1343-AB3A-319A18C3DAC3}" type="presParOf" srcId="{06D6CC76-DC7E-7846-878E-5E2BC795699F}" destId="{E81BF46B-7799-EF49-92AE-FA4C15FF653B}" srcOrd="3" destOrd="0" presId="urn:microsoft.com/office/officeart/2005/8/layout/process2"/>
    <dgm:cxn modelId="{1891BA06-57C1-F747-B3EC-71EAD9D5BFAF}" type="presParOf" srcId="{E81BF46B-7799-EF49-92AE-FA4C15FF653B}" destId="{EF3E685C-7D22-974D-ABCF-4B87AE482E32}" srcOrd="0" destOrd="0" presId="urn:microsoft.com/office/officeart/2005/8/layout/process2"/>
    <dgm:cxn modelId="{D04089D4-8327-0149-82D7-E63FEDED2B6A}" type="presParOf" srcId="{06D6CC76-DC7E-7846-878E-5E2BC795699F}" destId="{E6D0BD0D-2702-8F46-A6A9-9BD1D852332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47F11C-6F92-2849-B41E-A665E7B8C51A}" type="doc">
      <dgm:prSet loTypeId="urn:microsoft.com/office/officeart/2009/layout/CircleArrowProcess" loCatId="" qsTypeId="urn:microsoft.com/office/officeart/2005/8/quickstyle/simple1" qsCatId="simple" csTypeId="urn:microsoft.com/office/officeart/2005/8/colors/accent1_2" csCatId="accent1" phldr="1"/>
      <dgm:spPr/>
    </dgm:pt>
    <dgm:pt modelId="{2F2318CB-D24B-654C-BC68-92775DE10EB0}">
      <dgm:prSet phldrT="[Text]"/>
      <dgm:spPr/>
      <dgm:t>
        <a:bodyPr/>
        <a:lstStyle/>
        <a:p>
          <a:r>
            <a:rPr lang="en-US" dirty="0"/>
            <a:t>SpaceX REST API</a:t>
          </a:r>
        </a:p>
      </dgm:t>
    </dgm:pt>
    <dgm:pt modelId="{D18B8DD3-B133-D84D-868C-EC8223B51DF2}" type="parTrans" cxnId="{4E3E8883-B21D-434B-B5D9-AF11BCF07E26}">
      <dgm:prSet/>
      <dgm:spPr/>
      <dgm:t>
        <a:bodyPr/>
        <a:lstStyle/>
        <a:p>
          <a:endParaRPr lang="en-US"/>
        </a:p>
      </dgm:t>
    </dgm:pt>
    <dgm:pt modelId="{C6B46032-105F-A743-88B6-6A56EF888B89}" type="sibTrans" cxnId="{4E3E8883-B21D-434B-B5D9-AF11BCF07E26}">
      <dgm:prSet/>
      <dgm:spPr/>
      <dgm:t>
        <a:bodyPr/>
        <a:lstStyle/>
        <a:p>
          <a:endParaRPr lang="en-US"/>
        </a:p>
      </dgm:t>
    </dgm:pt>
    <dgm:pt modelId="{C3C9D092-F9D6-9746-B838-8672DB1D92CA}">
      <dgm:prSet phldrT="[Text]"/>
      <dgm:spPr/>
      <dgm:t>
        <a:bodyPr/>
        <a:lstStyle/>
        <a:p>
          <a:r>
            <a:rPr lang="en-US" dirty="0"/>
            <a:t>Retrieve Launch Data in JSON format</a:t>
          </a:r>
        </a:p>
      </dgm:t>
    </dgm:pt>
    <dgm:pt modelId="{029C944F-ECB7-B04C-9D52-1C79786CF068}" type="parTrans" cxnId="{E7D50070-C636-E74F-906A-1FDA6538025B}">
      <dgm:prSet/>
      <dgm:spPr/>
      <dgm:t>
        <a:bodyPr/>
        <a:lstStyle/>
        <a:p>
          <a:endParaRPr lang="en-US"/>
        </a:p>
      </dgm:t>
    </dgm:pt>
    <dgm:pt modelId="{2734C05E-5402-7248-931D-C8C46E9C0628}" type="sibTrans" cxnId="{E7D50070-C636-E74F-906A-1FDA6538025B}">
      <dgm:prSet/>
      <dgm:spPr/>
      <dgm:t>
        <a:bodyPr/>
        <a:lstStyle/>
        <a:p>
          <a:endParaRPr lang="en-US"/>
        </a:p>
      </dgm:t>
    </dgm:pt>
    <dgm:pt modelId="{DFAD5CFE-6F1D-0E43-89DF-A3E8E847230E}">
      <dgm:prSet phldrT="[Text]"/>
      <dgm:spPr/>
      <dgm:t>
        <a:bodyPr/>
        <a:lstStyle/>
        <a:p>
          <a:r>
            <a:rPr lang="en-US" dirty="0"/>
            <a:t>Convert JSON to </a:t>
          </a:r>
          <a:r>
            <a:rPr lang="en-US" dirty="0" err="1"/>
            <a:t>Dataframe</a:t>
          </a:r>
          <a:endParaRPr lang="en-US" dirty="0"/>
        </a:p>
      </dgm:t>
    </dgm:pt>
    <dgm:pt modelId="{472724A4-4264-DA44-A0AE-27F9A8297C10}" type="parTrans" cxnId="{D96D09C7-F65D-F84F-9B7A-54D3B55998B6}">
      <dgm:prSet/>
      <dgm:spPr/>
      <dgm:t>
        <a:bodyPr/>
        <a:lstStyle/>
        <a:p>
          <a:endParaRPr lang="en-US"/>
        </a:p>
      </dgm:t>
    </dgm:pt>
    <dgm:pt modelId="{441EA5B6-7868-FD4B-9506-CA700573F707}" type="sibTrans" cxnId="{D96D09C7-F65D-F84F-9B7A-54D3B55998B6}">
      <dgm:prSet/>
      <dgm:spPr/>
      <dgm:t>
        <a:bodyPr/>
        <a:lstStyle/>
        <a:p>
          <a:endParaRPr lang="en-US"/>
        </a:p>
      </dgm:t>
    </dgm:pt>
    <dgm:pt modelId="{A0AE7BB0-8B6E-DB4A-BEF3-6B070435130C}">
      <dgm:prSet phldrT="[Text]"/>
      <dgm:spPr/>
      <dgm:t>
        <a:bodyPr/>
        <a:lstStyle/>
        <a:p>
          <a:r>
            <a:rPr lang="en-US" dirty="0"/>
            <a:t>Construct dictionary with all lists</a:t>
          </a:r>
        </a:p>
      </dgm:t>
    </dgm:pt>
    <dgm:pt modelId="{6E84A574-BEC7-CD44-B5E7-6823404C45D8}" type="parTrans" cxnId="{72D2D416-EAB7-1B44-9C90-38A35C9FF712}">
      <dgm:prSet/>
      <dgm:spPr/>
      <dgm:t>
        <a:bodyPr/>
        <a:lstStyle/>
        <a:p>
          <a:endParaRPr lang="en-US"/>
        </a:p>
      </dgm:t>
    </dgm:pt>
    <dgm:pt modelId="{2463BAA7-9DC5-9148-8B81-54DDC543C376}" type="sibTrans" cxnId="{72D2D416-EAB7-1B44-9C90-38A35C9FF712}">
      <dgm:prSet/>
      <dgm:spPr/>
      <dgm:t>
        <a:bodyPr/>
        <a:lstStyle/>
        <a:p>
          <a:endParaRPr lang="en-US"/>
        </a:p>
      </dgm:t>
    </dgm:pt>
    <dgm:pt modelId="{95182261-91C3-7E4D-A1EE-708B33B67A5C}">
      <dgm:prSet phldrT="[Text]"/>
      <dgm:spPr/>
      <dgm:t>
        <a:bodyPr/>
        <a:lstStyle/>
        <a:p>
          <a:r>
            <a:rPr lang="en-US" dirty="0"/>
            <a:t>Convert dictionary to final DF</a:t>
          </a:r>
        </a:p>
      </dgm:t>
    </dgm:pt>
    <dgm:pt modelId="{1BAD6E97-027B-CE49-9FA6-65EDD6174851}" type="parTrans" cxnId="{E9A2130F-722D-7949-BFB0-CD1B95A4930E}">
      <dgm:prSet/>
      <dgm:spPr/>
      <dgm:t>
        <a:bodyPr/>
        <a:lstStyle/>
        <a:p>
          <a:endParaRPr lang="en-US"/>
        </a:p>
      </dgm:t>
    </dgm:pt>
    <dgm:pt modelId="{6CA327FA-2691-4C4F-8A0E-6E99E1A1BDFE}" type="sibTrans" cxnId="{E9A2130F-722D-7949-BFB0-CD1B95A4930E}">
      <dgm:prSet/>
      <dgm:spPr/>
      <dgm:t>
        <a:bodyPr/>
        <a:lstStyle/>
        <a:p>
          <a:endParaRPr lang="en-US"/>
        </a:p>
      </dgm:t>
    </dgm:pt>
    <dgm:pt modelId="{0499B385-0F47-3744-9F0C-9018BD94C33D}" type="pres">
      <dgm:prSet presAssocID="{B647F11C-6F92-2849-B41E-A665E7B8C51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ADC62A5-4D90-504F-932C-D008002CECB8}" type="pres">
      <dgm:prSet presAssocID="{2F2318CB-D24B-654C-BC68-92775DE10EB0}" presName="Accent1" presStyleCnt="0"/>
      <dgm:spPr/>
    </dgm:pt>
    <dgm:pt modelId="{B0365805-071C-4A43-A9D9-639D0A29E375}" type="pres">
      <dgm:prSet presAssocID="{2F2318CB-D24B-654C-BC68-92775DE10EB0}" presName="Accent" presStyleLbl="node1" presStyleIdx="0" presStyleCnt="5"/>
      <dgm:spPr/>
    </dgm:pt>
    <dgm:pt modelId="{C95EEF3A-D6B7-7240-AFA5-B29B9030623E}" type="pres">
      <dgm:prSet presAssocID="{2F2318CB-D24B-654C-BC68-92775DE10EB0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B83151EB-466F-1744-A315-1428CB0211B4}" type="pres">
      <dgm:prSet presAssocID="{C3C9D092-F9D6-9746-B838-8672DB1D92CA}" presName="Accent2" presStyleCnt="0"/>
      <dgm:spPr/>
    </dgm:pt>
    <dgm:pt modelId="{E898C0AF-7705-BC44-AEEF-82E6FFEDD7F1}" type="pres">
      <dgm:prSet presAssocID="{C3C9D092-F9D6-9746-B838-8672DB1D92CA}" presName="Accent" presStyleLbl="node1" presStyleIdx="1" presStyleCnt="5"/>
      <dgm:spPr/>
    </dgm:pt>
    <dgm:pt modelId="{D4BD5F0C-F7FB-C945-8917-0DA0F10F041B}" type="pres">
      <dgm:prSet presAssocID="{C3C9D092-F9D6-9746-B838-8672DB1D92CA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AF0DBC28-EDE5-B040-A88D-37371E9FFC7E}" type="pres">
      <dgm:prSet presAssocID="{DFAD5CFE-6F1D-0E43-89DF-A3E8E847230E}" presName="Accent3" presStyleCnt="0"/>
      <dgm:spPr/>
    </dgm:pt>
    <dgm:pt modelId="{6CBF3392-9E2A-C640-AA52-1917B81FC8E4}" type="pres">
      <dgm:prSet presAssocID="{DFAD5CFE-6F1D-0E43-89DF-A3E8E847230E}" presName="Accent" presStyleLbl="node1" presStyleIdx="2" presStyleCnt="5"/>
      <dgm:spPr/>
    </dgm:pt>
    <dgm:pt modelId="{A637A5D4-F5F2-344D-89C0-D2225A990935}" type="pres">
      <dgm:prSet presAssocID="{DFAD5CFE-6F1D-0E43-89DF-A3E8E847230E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390920C3-F1E1-0444-B704-5BA98E35A96B}" type="pres">
      <dgm:prSet presAssocID="{A0AE7BB0-8B6E-DB4A-BEF3-6B070435130C}" presName="Accent4" presStyleCnt="0"/>
      <dgm:spPr/>
    </dgm:pt>
    <dgm:pt modelId="{0CB68830-D9D1-0146-8A43-4F98E4BC4EFA}" type="pres">
      <dgm:prSet presAssocID="{A0AE7BB0-8B6E-DB4A-BEF3-6B070435130C}" presName="Accent" presStyleLbl="node1" presStyleIdx="3" presStyleCnt="5"/>
      <dgm:spPr/>
    </dgm:pt>
    <dgm:pt modelId="{F9DD0723-456C-954A-A04A-28AB28038D1F}" type="pres">
      <dgm:prSet presAssocID="{A0AE7BB0-8B6E-DB4A-BEF3-6B070435130C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38C5955B-8DBB-874D-84E7-8605587E7BBC}" type="pres">
      <dgm:prSet presAssocID="{95182261-91C3-7E4D-A1EE-708B33B67A5C}" presName="Accent5" presStyleCnt="0"/>
      <dgm:spPr/>
    </dgm:pt>
    <dgm:pt modelId="{F9553970-4BF7-154E-B818-B09A9CAF1DDC}" type="pres">
      <dgm:prSet presAssocID="{95182261-91C3-7E4D-A1EE-708B33B67A5C}" presName="Accent" presStyleLbl="node1" presStyleIdx="4" presStyleCnt="5"/>
      <dgm:spPr/>
    </dgm:pt>
    <dgm:pt modelId="{FE45930B-F3F2-0747-9F0E-A6ED896704CF}" type="pres">
      <dgm:prSet presAssocID="{95182261-91C3-7E4D-A1EE-708B33B67A5C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288BC605-11DD-BC48-A92A-346E456ED4A3}" type="presOf" srcId="{95182261-91C3-7E4D-A1EE-708B33B67A5C}" destId="{FE45930B-F3F2-0747-9F0E-A6ED896704CF}" srcOrd="0" destOrd="0" presId="urn:microsoft.com/office/officeart/2009/layout/CircleArrowProcess"/>
    <dgm:cxn modelId="{E9A2130F-722D-7949-BFB0-CD1B95A4930E}" srcId="{B647F11C-6F92-2849-B41E-A665E7B8C51A}" destId="{95182261-91C3-7E4D-A1EE-708B33B67A5C}" srcOrd="4" destOrd="0" parTransId="{1BAD6E97-027B-CE49-9FA6-65EDD6174851}" sibTransId="{6CA327FA-2691-4C4F-8A0E-6E99E1A1BDFE}"/>
    <dgm:cxn modelId="{72D2D416-EAB7-1B44-9C90-38A35C9FF712}" srcId="{B647F11C-6F92-2849-B41E-A665E7B8C51A}" destId="{A0AE7BB0-8B6E-DB4A-BEF3-6B070435130C}" srcOrd="3" destOrd="0" parTransId="{6E84A574-BEC7-CD44-B5E7-6823404C45D8}" sibTransId="{2463BAA7-9DC5-9148-8B81-54DDC543C376}"/>
    <dgm:cxn modelId="{5BEA0717-C295-DE41-B2AB-5AE451C13AB0}" type="presOf" srcId="{C3C9D092-F9D6-9746-B838-8672DB1D92CA}" destId="{D4BD5F0C-F7FB-C945-8917-0DA0F10F041B}" srcOrd="0" destOrd="0" presId="urn:microsoft.com/office/officeart/2009/layout/CircleArrowProcess"/>
    <dgm:cxn modelId="{8BA7283F-84CA-DA48-AD4C-CB7A714E5054}" type="presOf" srcId="{A0AE7BB0-8B6E-DB4A-BEF3-6B070435130C}" destId="{F9DD0723-456C-954A-A04A-28AB28038D1F}" srcOrd="0" destOrd="0" presId="urn:microsoft.com/office/officeart/2009/layout/CircleArrowProcess"/>
    <dgm:cxn modelId="{6311064F-BF96-2341-A999-80569510A143}" type="presOf" srcId="{DFAD5CFE-6F1D-0E43-89DF-A3E8E847230E}" destId="{A637A5D4-F5F2-344D-89C0-D2225A990935}" srcOrd="0" destOrd="0" presId="urn:microsoft.com/office/officeart/2009/layout/CircleArrowProcess"/>
    <dgm:cxn modelId="{E7D50070-C636-E74F-906A-1FDA6538025B}" srcId="{B647F11C-6F92-2849-B41E-A665E7B8C51A}" destId="{C3C9D092-F9D6-9746-B838-8672DB1D92CA}" srcOrd="1" destOrd="0" parTransId="{029C944F-ECB7-B04C-9D52-1C79786CF068}" sibTransId="{2734C05E-5402-7248-931D-C8C46E9C0628}"/>
    <dgm:cxn modelId="{4E3E8883-B21D-434B-B5D9-AF11BCF07E26}" srcId="{B647F11C-6F92-2849-B41E-A665E7B8C51A}" destId="{2F2318CB-D24B-654C-BC68-92775DE10EB0}" srcOrd="0" destOrd="0" parTransId="{D18B8DD3-B133-D84D-868C-EC8223B51DF2}" sibTransId="{C6B46032-105F-A743-88B6-6A56EF888B89}"/>
    <dgm:cxn modelId="{372596C3-32F0-9644-BC0C-916832D8B99B}" type="presOf" srcId="{2F2318CB-D24B-654C-BC68-92775DE10EB0}" destId="{C95EEF3A-D6B7-7240-AFA5-B29B9030623E}" srcOrd="0" destOrd="0" presId="urn:microsoft.com/office/officeart/2009/layout/CircleArrowProcess"/>
    <dgm:cxn modelId="{D96D09C7-F65D-F84F-9B7A-54D3B55998B6}" srcId="{B647F11C-6F92-2849-B41E-A665E7B8C51A}" destId="{DFAD5CFE-6F1D-0E43-89DF-A3E8E847230E}" srcOrd="2" destOrd="0" parTransId="{472724A4-4264-DA44-A0AE-27F9A8297C10}" sibTransId="{441EA5B6-7868-FD4B-9506-CA700573F707}"/>
    <dgm:cxn modelId="{8C69B2D0-21A1-4244-B910-19B52AE23B6A}" type="presOf" srcId="{B647F11C-6F92-2849-B41E-A665E7B8C51A}" destId="{0499B385-0F47-3744-9F0C-9018BD94C33D}" srcOrd="0" destOrd="0" presId="urn:microsoft.com/office/officeart/2009/layout/CircleArrowProcess"/>
    <dgm:cxn modelId="{04E7A366-C9C0-5048-83C7-3973E53B3014}" type="presParOf" srcId="{0499B385-0F47-3744-9F0C-9018BD94C33D}" destId="{7ADC62A5-4D90-504F-932C-D008002CECB8}" srcOrd="0" destOrd="0" presId="urn:microsoft.com/office/officeart/2009/layout/CircleArrowProcess"/>
    <dgm:cxn modelId="{FECFC0DC-E05C-064B-A45B-BD587D7310DC}" type="presParOf" srcId="{7ADC62A5-4D90-504F-932C-D008002CECB8}" destId="{B0365805-071C-4A43-A9D9-639D0A29E375}" srcOrd="0" destOrd="0" presId="urn:microsoft.com/office/officeart/2009/layout/CircleArrowProcess"/>
    <dgm:cxn modelId="{F75A3277-86DF-1C47-9909-EEC828777E15}" type="presParOf" srcId="{0499B385-0F47-3744-9F0C-9018BD94C33D}" destId="{C95EEF3A-D6B7-7240-AFA5-B29B9030623E}" srcOrd="1" destOrd="0" presId="urn:microsoft.com/office/officeart/2009/layout/CircleArrowProcess"/>
    <dgm:cxn modelId="{72DC2A11-406B-4645-B934-D8CBCE45A399}" type="presParOf" srcId="{0499B385-0F47-3744-9F0C-9018BD94C33D}" destId="{B83151EB-466F-1744-A315-1428CB0211B4}" srcOrd="2" destOrd="0" presId="urn:microsoft.com/office/officeart/2009/layout/CircleArrowProcess"/>
    <dgm:cxn modelId="{7BDEE845-D589-A94D-8440-ECC8F1B6C0A0}" type="presParOf" srcId="{B83151EB-466F-1744-A315-1428CB0211B4}" destId="{E898C0AF-7705-BC44-AEEF-82E6FFEDD7F1}" srcOrd="0" destOrd="0" presId="urn:microsoft.com/office/officeart/2009/layout/CircleArrowProcess"/>
    <dgm:cxn modelId="{0397D664-5178-5744-A488-9A6809F7815B}" type="presParOf" srcId="{0499B385-0F47-3744-9F0C-9018BD94C33D}" destId="{D4BD5F0C-F7FB-C945-8917-0DA0F10F041B}" srcOrd="3" destOrd="0" presId="urn:microsoft.com/office/officeart/2009/layout/CircleArrowProcess"/>
    <dgm:cxn modelId="{474898DF-133B-C14D-9327-C6AB5D809D66}" type="presParOf" srcId="{0499B385-0F47-3744-9F0C-9018BD94C33D}" destId="{AF0DBC28-EDE5-B040-A88D-37371E9FFC7E}" srcOrd="4" destOrd="0" presId="urn:microsoft.com/office/officeart/2009/layout/CircleArrowProcess"/>
    <dgm:cxn modelId="{3C91C63D-3193-DF41-9908-3147EA182809}" type="presParOf" srcId="{AF0DBC28-EDE5-B040-A88D-37371E9FFC7E}" destId="{6CBF3392-9E2A-C640-AA52-1917B81FC8E4}" srcOrd="0" destOrd="0" presId="urn:microsoft.com/office/officeart/2009/layout/CircleArrowProcess"/>
    <dgm:cxn modelId="{83DB23AE-9D35-C747-8A1E-E20BA6548CC8}" type="presParOf" srcId="{0499B385-0F47-3744-9F0C-9018BD94C33D}" destId="{A637A5D4-F5F2-344D-89C0-D2225A990935}" srcOrd="5" destOrd="0" presId="urn:microsoft.com/office/officeart/2009/layout/CircleArrowProcess"/>
    <dgm:cxn modelId="{E2FFF27F-6C69-514A-AB01-F3C024729990}" type="presParOf" srcId="{0499B385-0F47-3744-9F0C-9018BD94C33D}" destId="{390920C3-F1E1-0444-B704-5BA98E35A96B}" srcOrd="6" destOrd="0" presId="urn:microsoft.com/office/officeart/2009/layout/CircleArrowProcess"/>
    <dgm:cxn modelId="{F6C96C43-1BD1-8C4C-AC83-845B65FB251B}" type="presParOf" srcId="{390920C3-F1E1-0444-B704-5BA98E35A96B}" destId="{0CB68830-D9D1-0146-8A43-4F98E4BC4EFA}" srcOrd="0" destOrd="0" presId="urn:microsoft.com/office/officeart/2009/layout/CircleArrowProcess"/>
    <dgm:cxn modelId="{0B9BED59-3979-0B48-A2F6-FC7FE110A170}" type="presParOf" srcId="{0499B385-0F47-3744-9F0C-9018BD94C33D}" destId="{F9DD0723-456C-954A-A04A-28AB28038D1F}" srcOrd="7" destOrd="0" presId="urn:microsoft.com/office/officeart/2009/layout/CircleArrowProcess"/>
    <dgm:cxn modelId="{55B9C4BF-96A7-7B40-97F0-F41AB2C77360}" type="presParOf" srcId="{0499B385-0F47-3744-9F0C-9018BD94C33D}" destId="{38C5955B-8DBB-874D-84E7-8605587E7BBC}" srcOrd="8" destOrd="0" presId="urn:microsoft.com/office/officeart/2009/layout/CircleArrowProcess"/>
    <dgm:cxn modelId="{96BAFA8A-4B32-AC42-97CC-663ABFD8E605}" type="presParOf" srcId="{38C5955B-8DBB-874D-84E7-8605587E7BBC}" destId="{F9553970-4BF7-154E-B818-B09A9CAF1DDC}" srcOrd="0" destOrd="0" presId="urn:microsoft.com/office/officeart/2009/layout/CircleArrowProcess"/>
    <dgm:cxn modelId="{67A590C7-D7E2-E54F-A4B5-B165835C18BF}" type="presParOf" srcId="{0499B385-0F47-3744-9F0C-9018BD94C33D}" destId="{FE45930B-F3F2-0747-9F0E-A6ED896704CF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0F56EA-EE7D-504E-97A2-36FBB192A5DD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0E1C73-454E-4B4D-AD5B-09D19102B643}">
      <dgm:prSet phldrT="[Text]"/>
      <dgm:spPr/>
      <dgm:t>
        <a:bodyPr/>
        <a:lstStyle/>
        <a:p>
          <a:r>
            <a:rPr lang="en-US" dirty="0"/>
            <a:t>HTML</a:t>
          </a:r>
        </a:p>
      </dgm:t>
    </dgm:pt>
    <dgm:pt modelId="{CD194AE1-4C7E-9A4C-A95A-31AF9974621C}" type="parTrans" cxnId="{7D129FB2-17F0-674A-BB36-96EEEE505184}">
      <dgm:prSet/>
      <dgm:spPr/>
      <dgm:t>
        <a:bodyPr/>
        <a:lstStyle/>
        <a:p>
          <a:endParaRPr lang="en-US"/>
        </a:p>
      </dgm:t>
    </dgm:pt>
    <dgm:pt modelId="{1F1CA0FD-3243-E148-B072-461A8BC37028}" type="sibTrans" cxnId="{7D129FB2-17F0-674A-BB36-96EEEE505184}">
      <dgm:prSet/>
      <dgm:spPr/>
      <dgm:t>
        <a:bodyPr/>
        <a:lstStyle/>
        <a:p>
          <a:endParaRPr lang="en-US"/>
        </a:p>
      </dgm:t>
    </dgm:pt>
    <dgm:pt modelId="{EEF0CE78-5A97-ED41-9B0A-27D4946B9491}">
      <dgm:prSet phldrT="[Text]"/>
      <dgm:spPr/>
      <dgm:t>
        <a:bodyPr/>
        <a:lstStyle/>
        <a:p>
          <a:r>
            <a:rPr lang="en-US" dirty="0"/>
            <a:t>Get HTML Response from wiki</a:t>
          </a:r>
        </a:p>
      </dgm:t>
    </dgm:pt>
    <dgm:pt modelId="{96FD8BF1-6CDF-7641-8FD8-83FE2DBE91F7}" type="parTrans" cxnId="{903F4676-5A51-134F-B1BD-0B50CF7BDE17}">
      <dgm:prSet/>
      <dgm:spPr/>
      <dgm:t>
        <a:bodyPr/>
        <a:lstStyle/>
        <a:p>
          <a:endParaRPr lang="en-US"/>
        </a:p>
      </dgm:t>
    </dgm:pt>
    <dgm:pt modelId="{043E1BF7-B0F5-B640-A053-6848B953589E}" type="sibTrans" cxnId="{903F4676-5A51-134F-B1BD-0B50CF7BDE17}">
      <dgm:prSet/>
      <dgm:spPr/>
      <dgm:t>
        <a:bodyPr/>
        <a:lstStyle/>
        <a:p>
          <a:endParaRPr lang="en-US"/>
        </a:p>
      </dgm:t>
    </dgm:pt>
    <dgm:pt modelId="{F5E6C70E-26CB-A840-AD15-19EABFE397A2}">
      <dgm:prSet phldrT="[Text]"/>
      <dgm:spPr/>
      <dgm:t>
        <a:bodyPr/>
        <a:lstStyle/>
        <a:p>
          <a:r>
            <a:rPr lang="en-US" dirty="0"/>
            <a:t>Beautiful Soup</a:t>
          </a:r>
        </a:p>
      </dgm:t>
    </dgm:pt>
    <dgm:pt modelId="{1D47C18D-0E56-654A-8975-04457DFE683D}" type="parTrans" cxnId="{02BCB82D-29B2-B84D-8A3F-B6F3FA8041FF}">
      <dgm:prSet/>
      <dgm:spPr/>
      <dgm:t>
        <a:bodyPr/>
        <a:lstStyle/>
        <a:p>
          <a:endParaRPr lang="en-US"/>
        </a:p>
      </dgm:t>
    </dgm:pt>
    <dgm:pt modelId="{FB49B186-51DE-0D40-ADE2-287F76C6C39B}" type="sibTrans" cxnId="{02BCB82D-29B2-B84D-8A3F-B6F3FA8041FF}">
      <dgm:prSet/>
      <dgm:spPr/>
      <dgm:t>
        <a:bodyPr/>
        <a:lstStyle/>
        <a:p>
          <a:endParaRPr lang="en-US"/>
        </a:p>
      </dgm:t>
    </dgm:pt>
    <dgm:pt modelId="{C68B8276-05C9-4749-BEE4-B700BF2C4076}">
      <dgm:prSet phldrT="[Text]"/>
      <dgm:spPr/>
      <dgm:t>
        <a:bodyPr/>
        <a:lstStyle/>
        <a:p>
          <a:r>
            <a:rPr lang="en-US" dirty="0"/>
            <a:t>Extract data via Beautiful Soup</a:t>
          </a:r>
        </a:p>
      </dgm:t>
    </dgm:pt>
    <dgm:pt modelId="{2EB4B24B-4195-B04D-BF5F-D47BD63FE2D4}" type="parTrans" cxnId="{F78B6DB9-45F2-A84A-A927-799CB7BB847F}">
      <dgm:prSet/>
      <dgm:spPr/>
      <dgm:t>
        <a:bodyPr/>
        <a:lstStyle/>
        <a:p>
          <a:endParaRPr lang="en-US"/>
        </a:p>
      </dgm:t>
    </dgm:pt>
    <dgm:pt modelId="{E2F932AD-E295-F944-AACE-11215D3E6369}" type="sibTrans" cxnId="{F78B6DB9-45F2-A84A-A927-799CB7BB847F}">
      <dgm:prSet/>
      <dgm:spPr/>
      <dgm:t>
        <a:bodyPr/>
        <a:lstStyle/>
        <a:p>
          <a:endParaRPr lang="en-US"/>
        </a:p>
      </dgm:t>
    </dgm:pt>
    <dgm:pt modelId="{8566607E-A66C-4640-9675-71B9A58611B2}">
      <dgm:prSet phldrT="[Text]"/>
      <dgm:spPr/>
      <dgm:t>
        <a:bodyPr/>
        <a:lstStyle/>
        <a:p>
          <a:r>
            <a:rPr lang="en-US" dirty="0"/>
            <a:t>Columns</a:t>
          </a:r>
        </a:p>
      </dgm:t>
    </dgm:pt>
    <dgm:pt modelId="{59B0EF32-53CB-BF4D-83AD-5895F058DD04}" type="parTrans" cxnId="{50CDB86A-FC8F-2848-8D90-0B64AFBB52F9}">
      <dgm:prSet/>
      <dgm:spPr/>
      <dgm:t>
        <a:bodyPr/>
        <a:lstStyle/>
        <a:p>
          <a:endParaRPr lang="en-US"/>
        </a:p>
      </dgm:t>
    </dgm:pt>
    <dgm:pt modelId="{A0542FEA-95C6-3447-923F-6FFB636E8776}" type="sibTrans" cxnId="{50CDB86A-FC8F-2848-8D90-0B64AFBB52F9}">
      <dgm:prSet/>
      <dgm:spPr/>
      <dgm:t>
        <a:bodyPr/>
        <a:lstStyle/>
        <a:p>
          <a:endParaRPr lang="en-US"/>
        </a:p>
      </dgm:t>
    </dgm:pt>
    <dgm:pt modelId="{F49903CF-D1A0-3741-9511-23B5618D2175}">
      <dgm:prSet phldrT="[Text]"/>
      <dgm:spPr/>
      <dgm:t>
        <a:bodyPr/>
        <a:lstStyle/>
        <a:p>
          <a:r>
            <a:rPr lang="en-US" dirty="0"/>
            <a:t>Dictionary to DF</a:t>
          </a:r>
        </a:p>
      </dgm:t>
    </dgm:pt>
    <dgm:pt modelId="{CBE30F6D-6D4D-3E4F-93A2-C812F86DC592}" type="parTrans" cxnId="{12E3FA97-E944-0F4B-A3CE-CF68571D8B06}">
      <dgm:prSet/>
      <dgm:spPr/>
      <dgm:t>
        <a:bodyPr/>
        <a:lstStyle/>
        <a:p>
          <a:endParaRPr lang="en-US"/>
        </a:p>
      </dgm:t>
    </dgm:pt>
    <dgm:pt modelId="{58AF2886-0803-9F4C-9761-A79C2F694167}" type="sibTrans" cxnId="{12E3FA97-E944-0F4B-A3CE-CF68571D8B06}">
      <dgm:prSet/>
      <dgm:spPr/>
      <dgm:t>
        <a:bodyPr/>
        <a:lstStyle/>
        <a:p>
          <a:endParaRPr lang="en-US"/>
        </a:p>
      </dgm:t>
    </dgm:pt>
    <dgm:pt modelId="{9039F5B9-263E-9E48-8620-C88FDFF51F95}">
      <dgm:prSet phldrT="[Text]"/>
      <dgm:spPr/>
      <dgm:t>
        <a:bodyPr/>
        <a:lstStyle/>
        <a:p>
          <a:r>
            <a:rPr lang="en-US" dirty="0"/>
            <a:t>Convert lists to dictionary</a:t>
          </a:r>
        </a:p>
      </dgm:t>
    </dgm:pt>
    <dgm:pt modelId="{86686428-F201-D644-83A4-6724ECD66A97}" type="parTrans" cxnId="{EEDFBF15-CA9E-0B41-8A8B-710979E3BFDA}">
      <dgm:prSet/>
      <dgm:spPr/>
      <dgm:t>
        <a:bodyPr/>
        <a:lstStyle/>
        <a:p>
          <a:endParaRPr lang="en-US"/>
        </a:p>
      </dgm:t>
    </dgm:pt>
    <dgm:pt modelId="{1DAD4055-A3E2-E443-A363-A2EF45544790}" type="sibTrans" cxnId="{EEDFBF15-CA9E-0B41-8A8B-710979E3BFDA}">
      <dgm:prSet/>
      <dgm:spPr/>
      <dgm:t>
        <a:bodyPr/>
        <a:lstStyle/>
        <a:p>
          <a:endParaRPr lang="en-US"/>
        </a:p>
      </dgm:t>
    </dgm:pt>
    <dgm:pt modelId="{14B0914A-A863-044B-9AC7-5A91AB7AF7BC}">
      <dgm:prSet phldrT="[Text]"/>
      <dgm:spPr/>
      <dgm:t>
        <a:bodyPr/>
        <a:lstStyle/>
        <a:p>
          <a:r>
            <a:rPr lang="en-US" dirty="0"/>
            <a:t>Finally, convert dictionary to DF</a:t>
          </a:r>
        </a:p>
      </dgm:t>
    </dgm:pt>
    <dgm:pt modelId="{3B8F6694-6B5A-D045-868C-6856471505C8}" type="parTrans" cxnId="{28384C22-5E57-9241-9C65-3109071E18CF}">
      <dgm:prSet/>
      <dgm:spPr/>
      <dgm:t>
        <a:bodyPr/>
        <a:lstStyle/>
        <a:p>
          <a:endParaRPr lang="en-US"/>
        </a:p>
      </dgm:t>
    </dgm:pt>
    <dgm:pt modelId="{C8B785CC-63CF-FE49-AC92-3814647F667B}" type="sibTrans" cxnId="{28384C22-5E57-9241-9C65-3109071E18CF}">
      <dgm:prSet/>
      <dgm:spPr/>
      <dgm:t>
        <a:bodyPr/>
        <a:lstStyle/>
        <a:p>
          <a:endParaRPr lang="en-US"/>
        </a:p>
      </dgm:t>
    </dgm:pt>
    <dgm:pt modelId="{AC8D9AF9-2C5A-D04F-8F4D-E7CEB2FB40CB}">
      <dgm:prSet phldrT="[Text]"/>
      <dgm:spPr/>
      <dgm:t>
        <a:bodyPr/>
        <a:lstStyle/>
        <a:p>
          <a:r>
            <a:rPr lang="en-US" dirty="0"/>
            <a:t>Find desired columns, parse data into lists</a:t>
          </a:r>
        </a:p>
      </dgm:t>
    </dgm:pt>
    <dgm:pt modelId="{0D3A82B6-8A3B-A34B-925F-A803C73A614B}" type="parTrans" cxnId="{2BC7EB7D-65F9-B141-BB32-818F20318CD2}">
      <dgm:prSet/>
      <dgm:spPr/>
      <dgm:t>
        <a:bodyPr/>
        <a:lstStyle/>
        <a:p>
          <a:endParaRPr lang="en-US"/>
        </a:p>
      </dgm:t>
    </dgm:pt>
    <dgm:pt modelId="{77D36096-A199-9E4E-9D63-DA6F40C436A0}" type="sibTrans" cxnId="{2BC7EB7D-65F9-B141-BB32-818F20318CD2}">
      <dgm:prSet/>
      <dgm:spPr/>
      <dgm:t>
        <a:bodyPr/>
        <a:lstStyle/>
        <a:p>
          <a:endParaRPr lang="en-US"/>
        </a:p>
      </dgm:t>
    </dgm:pt>
    <dgm:pt modelId="{3DE1D233-8AF9-E140-BE79-95014F77EE7A}" type="pres">
      <dgm:prSet presAssocID="{C30F56EA-EE7D-504E-97A2-36FBB192A5DD}" presName="linearFlow" presStyleCnt="0">
        <dgm:presLayoutVars>
          <dgm:dir/>
          <dgm:animLvl val="lvl"/>
          <dgm:resizeHandles val="exact"/>
        </dgm:presLayoutVars>
      </dgm:prSet>
      <dgm:spPr/>
    </dgm:pt>
    <dgm:pt modelId="{E048DFF1-7644-0B44-8DFA-B95873724A73}" type="pres">
      <dgm:prSet presAssocID="{250E1C73-454E-4B4D-AD5B-09D19102B643}" presName="composite" presStyleCnt="0"/>
      <dgm:spPr/>
    </dgm:pt>
    <dgm:pt modelId="{BB3336B8-B4E9-3A4B-8792-C088834C21C8}" type="pres">
      <dgm:prSet presAssocID="{250E1C73-454E-4B4D-AD5B-09D19102B643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E903341C-4F2F-9C44-BC86-C6841981F031}" type="pres">
      <dgm:prSet presAssocID="{250E1C73-454E-4B4D-AD5B-09D19102B643}" presName="descendantText" presStyleLbl="alignAcc1" presStyleIdx="0" presStyleCnt="4">
        <dgm:presLayoutVars>
          <dgm:bulletEnabled val="1"/>
        </dgm:presLayoutVars>
      </dgm:prSet>
      <dgm:spPr/>
    </dgm:pt>
    <dgm:pt modelId="{EAD1CD78-8AFD-2549-A40D-A3BA835F0539}" type="pres">
      <dgm:prSet presAssocID="{1F1CA0FD-3243-E148-B072-461A8BC37028}" presName="sp" presStyleCnt="0"/>
      <dgm:spPr/>
    </dgm:pt>
    <dgm:pt modelId="{DEFC27E5-F30D-664D-A660-0A64EEEB1F01}" type="pres">
      <dgm:prSet presAssocID="{F5E6C70E-26CB-A840-AD15-19EABFE397A2}" presName="composite" presStyleCnt="0"/>
      <dgm:spPr/>
    </dgm:pt>
    <dgm:pt modelId="{3AE34D39-02DC-5849-8C63-CBAC49754ADB}" type="pres">
      <dgm:prSet presAssocID="{F5E6C70E-26CB-A840-AD15-19EABFE397A2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C477C5B9-27E9-AB41-B56D-DA014C15055F}" type="pres">
      <dgm:prSet presAssocID="{F5E6C70E-26CB-A840-AD15-19EABFE397A2}" presName="descendantText" presStyleLbl="alignAcc1" presStyleIdx="1" presStyleCnt="4">
        <dgm:presLayoutVars>
          <dgm:bulletEnabled val="1"/>
        </dgm:presLayoutVars>
      </dgm:prSet>
      <dgm:spPr/>
    </dgm:pt>
    <dgm:pt modelId="{C18EFD29-2EE5-AE48-99B1-7A7878E2C613}" type="pres">
      <dgm:prSet presAssocID="{FB49B186-51DE-0D40-ADE2-287F76C6C39B}" presName="sp" presStyleCnt="0"/>
      <dgm:spPr/>
    </dgm:pt>
    <dgm:pt modelId="{75C8EF20-A8A4-8547-9ADA-4261E9D97876}" type="pres">
      <dgm:prSet presAssocID="{8566607E-A66C-4640-9675-71B9A58611B2}" presName="composite" presStyleCnt="0"/>
      <dgm:spPr/>
    </dgm:pt>
    <dgm:pt modelId="{931A2037-BB05-3B47-86FA-0328362D786A}" type="pres">
      <dgm:prSet presAssocID="{8566607E-A66C-4640-9675-71B9A58611B2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2E01E61F-3571-484D-ACA5-D7ED512A707C}" type="pres">
      <dgm:prSet presAssocID="{8566607E-A66C-4640-9675-71B9A58611B2}" presName="descendantText" presStyleLbl="alignAcc1" presStyleIdx="2" presStyleCnt="4">
        <dgm:presLayoutVars>
          <dgm:bulletEnabled val="1"/>
        </dgm:presLayoutVars>
      </dgm:prSet>
      <dgm:spPr/>
    </dgm:pt>
    <dgm:pt modelId="{46A79E05-2271-EF42-AD7B-281F813142D3}" type="pres">
      <dgm:prSet presAssocID="{A0542FEA-95C6-3447-923F-6FFB636E8776}" presName="sp" presStyleCnt="0"/>
      <dgm:spPr/>
    </dgm:pt>
    <dgm:pt modelId="{8E1D9856-3140-C044-BC3A-F6058A0A4620}" type="pres">
      <dgm:prSet presAssocID="{F49903CF-D1A0-3741-9511-23B5618D2175}" presName="composite" presStyleCnt="0"/>
      <dgm:spPr/>
    </dgm:pt>
    <dgm:pt modelId="{9B18CB2F-092C-A54D-847F-B86DE8F54D78}" type="pres">
      <dgm:prSet presAssocID="{F49903CF-D1A0-3741-9511-23B5618D2175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12E5E0D-9228-2547-AE37-3D8126B450B0}" type="pres">
      <dgm:prSet presAssocID="{F49903CF-D1A0-3741-9511-23B5618D2175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EDFBF15-CA9E-0B41-8A8B-710979E3BFDA}" srcId="{F49903CF-D1A0-3741-9511-23B5618D2175}" destId="{9039F5B9-263E-9E48-8620-C88FDFF51F95}" srcOrd="0" destOrd="0" parTransId="{86686428-F201-D644-83A4-6724ECD66A97}" sibTransId="{1DAD4055-A3E2-E443-A363-A2EF45544790}"/>
    <dgm:cxn modelId="{28384C22-5E57-9241-9C65-3109071E18CF}" srcId="{F49903CF-D1A0-3741-9511-23B5618D2175}" destId="{14B0914A-A863-044B-9AC7-5A91AB7AF7BC}" srcOrd="1" destOrd="0" parTransId="{3B8F6694-6B5A-D045-868C-6856471505C8}" sibTransId="{C8B785CC-63CF-FE49-AC92-3814647F667B}"/>
    <dgm:cxn modelId="{02BCB82D-29B2-B84D-8A3F-B6F3FA8041FF}" srcId="{C30F56EA-EE7D-504E-97A2-36FBB192A5DD}" destId="{F5E6C70E-26CB-A840-AD15-19EABFE397A2}" srcOrd="1" destOrd="0" parTransId="{1D47C18D-0E56-654A-8975-04457DFE683D}" sibTransId="{FB49B186-51DE-0D40-ADE2-287F76C6C39B}"/>
    <dgm:cxn modelId="{60D47662-C287-8A43-A882-470FC5EB0FAD}" type="presOf" srcId="{250E1C73-454E-4B4D-AD5B-09D19102B643}" destId="{BB3336B8-B4E9-3A4B-8792-C088834C21C8}" srcOrd="0" destOrd="0" presId="urn:microsoft.com/office/officeart/2005/8/layout/chevron2"/>
    <dgm:cxn modelId="{50CDB86A-FC8F-2848-8D90-0B64AFBB52F9}" srcId="{C30F56EA-EE7D-504E-97A2-36FBB192A5DD}" destId="{8566607E-A66C-4640-9675-71B9A58611B2}" srcOrd="2" destOrd="0" parTransId="{59B0EF32-53CB-BF4D-83AD-5895F058DD04}" sibTransId="{A0542FEA-95C6-3447-923F-6FFB636E8776}"/>
    <dgm:cxn modelId="{903F4676-5A51-134F-B1BD-0B50CF7BDE17}" srcId="{250E1C73-454E-4B4D-AD5B-09D19102B643}" destId="{EEF0CE78-5A97-ED41-9B0A-27D4946B9491}" srcOrd="0" destOrd="0" parTransId="{96FD8BF1-6CDF-7641-8FD8-83FE2DBE91F7}" sibTransId="{043E1BF7-B0F5-B640-A053-6848B953589E}"/>
    <dgm:cxn modelId="{2BC7EB7D-65F9-B141-BB32-818F20318CD2}" srcId="{8566607E-A66C-4640-9675-71B9A58611B2}" destId="{AC8D9AF9-2C5A-D04F-8F4D-E7CEB2FB40CB}" srcOrd="0" destOrd="0" parTransId="{0D3A82B6-8A3B-A34B-925F-A803C73A614B}" sibTransId="{77D36096-A199-9E4E-9D63-DA6F40C436A0}"/>
    <dgm:cxn modelId="{E525F27E-37F5-8040-88D4-80B57FE7AA46}" type="presOf" srcId="{9039F5B9-263E-9E48-8620-C88FDFF51F95}" destId="{812E5E0D-9228-2547-AE37-3D8126B450B0}" srcOrd="0" destOrd="0" presId="urn:microsoft.com/office/officeart/2005/8/layout/chevron2"/>
    <dgm:cxn modelId="{8549B997-FB3A-AF40-9396-74A8132015F7}" type="presOf" srcId="{C68B8276-05C9-4749-BEE4-B700BF2C4076}" destId="{C477C5B9-27E9-AB41-B56D-DA014C15055F}" srcOrd="0" destOrd="0" presId="urn:microsoft.com/office/officeart/2005/8/layout/chevron2"/>
    <dgm:cxn modelId="{12E3FA97-E944-0F4B-A3CE-CF68571D8B06}" srcId="{C30F56EA-EE7D-504E-97A2-36FBB192A5DD}" destId="{F49903CF-D1A0-3741-9511-23B5618D2175}" srcOrd="3" destOrd="0" parTransId="{CBE30F6D-6D4D-3E4F-93A2-C812F86DC592}" sibTransId="{58AF2886-0803-9F4C-9761-A79C2F694167}"/>
    <dgm:cxn modelId="{22A6A9AA-B1CB-8146-A2AF-E940852DCBC7}" type="presOf" srcId="{8566607E-A66C-4640-9675-71B9A58611B2}" destId="{931A2037-BB05-3B47-86FA-0328362D786A}" srcOrd="0" destOrd="0" presId="urn:microsoft.com/office/officeart/2005/8/layout/chevron2"/>
    <dgm:cxn modelId="{7D129FB2-17F0-674A-BB36-96EEEE505184}" srcId="{C30F56EA-EE7D-504E-97A2-36FBB192A5DD}" destId="{250E1C73-454E-4B4D-AD5B-09D19102B643}" srcOrd="0" destOrd="0" parTransId="{CD194AE1-4C7E-9A4C-A95A-31AF9974621C}" sibTransId="{1F1CA0FD-3243-E148-B072-461A8BC37028}"/>
    <dgm:cxn modelId="{52B94CB3-E3BE-3044-96CE-87DDBBF5821A}" type="presOf" srcId="{14B0914A-A863-044B-9AC7-5A91AB7AF7BC}" destId="{812E5E0D-9228-2547-AE37-3D8126B450B0}" srcOrd="0" destOrd="1" presId="urn:microsoft.com/office/officeart/2005/8/layout/chevron2"/>
    <dgm:cxn modelId="{08BC37B6-165B-4C46-8E83-4C287DAE37CD}" type="presOf" srcId="{F49903CF-D1A0-3741-9511-23B5618D2175}" destId="{9B18CB2F-092C-A54D-847F-B86DE8F54D78}" srcOrd="0" destOrd="0" presId="urn:microsoft.com/office/officeart/2005/8/layout/chevron2"/>
    <dgm:cxn modelId="{F78B6DB9-45F2-A84A-A927-799CB7BB847F}" srcId="{F5E6C70E-26CB-A840-AD15-19EABFE397A2}" destId="{C68B8276-05C9-4749-BEE4-B700BF2C4076}" srcOrd="0" destOrd="0" parTransId="{2EB4B24B-4195-B04D-BF5F-D47BD63FE2D4}" sibTransId="{E2F932AD-E295-F944-AACE-11215D3E6369}"/>
    <dgm:cxn modelId="{134FDFBC-78F7-424A-97C5-FB506B1D594E}" type="presOf" srcId="{AC8D9AF9-2C5A-D04F-8F4D-E7CEB2FB40CB}" destId="{2E01E61F-3571-484D-ACA5-D7ED512A707C}" srcOrd="0" destOrd="0" presId="urn:microsoft.com/office/officeart/2005/8/layout/chevron2"/>
    <dgm:cxn modelId="{7B8BD4EE-88DA-E346-90FE-96630E766EF1}" type="presOf" srcId="{F5E6C70E-26CB-A840-AD15-19EABFE397A2}" destId="{3AE34D39-02DC-5849-8C63-CBAC49754ADB}" srcOrd="0" destOrd="0" presId="urn:microsoft.com/office/officeart/2005/8/layout/chevron2"/>
    <dgm:cxn modelId="{83B00AF7-28A4-C24B-BE68-A34F60B78951}" type="presOf" srcId="{C30F56EA-EE7D-504E-97A2-36FBB192A5DD}" destId="{3DE1D233-8AF9-E140-BE79-95014F77EE7A}" srcOrd="0" destOrd="0" presId="urn:microsoft.com/office/officeart/2005/8/layout/chevron2"/>
    <dgm:cxn modelId="{A8E693FE-1A37-5942-A3FF-81366131FB58}" type="presOf" srcId="{EEF0CE78-5A97-ED41-9B0A-27D4946B9491}" destId="{E903341C-4F2F-9C44-BC86-C6841981F031}" srcOrd="0" destOrd="0" presId="urn:microsoft.com/office/officeart/2005/8/layout/chevron2"/>
    <dgm:cxn modelId="{1F8FD60C-7BA4-9F49-8253-25DFF2C91AF0}" type="presParOf" srcId="{3DE1D233-8AF9-E140-BE79-95014F77EE7A}" destId="{E048DFF1-7644-0B44-8DFA-B95873724A73}" srcOrd="0" destOrd="0" presId="urn:microsoft.com/office/officeart/2005/8/layout/chevron2"/>
    <dgm:cxn modelId="{A99CCD9B-DDEB-5145-8811-0990D8943A9C}" type="presParOf" srcId="{E048DFF1-7644-0B44-8DFA-B95873724A73}" destId="{BB3336B8-B4E9-3A4B-8792-C088834C21C8}" srcOrd="0" destOrd="0" presId="urn:microsoft.com/office/officeart/2005/8/layout/chevron2"/>
    <dgm:cxn modelId="{FC6A53A5-F330-BD4E-A381-5A0F7B95523F}" type="presParOf" srcId="{E048DFF1-7644-0B44-8DFA-B95873724A73}" destId="{E903341C-4F2F-9C44-BC86-C6841981F031}" srcOrd="1" destOrd="0" presId="urn:microsoft.com/office/officeart/2005/8/layout/chevron2"/>
    <dgm:cxn modelId="{E8231346-B4BB-E049-8AAF-FF128C0022E0}" type="presParOf" srcId="{3DE1D233-8AF9-E140-BE79-95014F77EE7A}" destId="{EAD1CD78-8AFD-2549-A40D-A3BA835F0539}" srcOrd="1" destOrd="0" presId="urn:microsoft.com/office/officeart/2005/8/layout/chevron2"/>
    <dgm:cxn modelId="{64206E90-46DF-7B4E-AD63-92AA6406989E}" type="presParOf" srcId="{3DE1D233-8AF9-E140-BE79-95014F77EE7A}" destId="{DEFC27E5-F30D-664D-A660-0A64EEEB1F01}" srcOrd="2" destOrd="0" presId="urn:microsoft.com/office/officeart/2005/8/layout/chevron2"/>
    <dgm:cxn modelId="{EB6AC684-E405-0A4B-AD40-543F3FB072C5}" type="presParOf" srcId="{DEFC27E5-F30D-664D-A660-0A64EEEB1F01}" destId="{3AE34D39-02DC-5849-8C63-CBAC49754ADB}" srcOrd="0" destOrd="0" presId="urn:microsoft.com/office/officeart/2005/8/layout/chevron2"/>
    <dgm:cxn modelId="{20243EEB-CB89-2A4D-BDF5-5AD533F3F8E5}" type="presParOf" srcId="{DEFC27E5-F30D-664D-A660-0A64EEEB1F01}" destId="{C477C5B9-27E9-AB41-B56D-DA014C15055F}" srcOrd="1" destOrd="0" presId="urn:microsoft.com/office/officeart/2005/8/layout/chevron2"/>
    <dgm:cxn modelId="{36BDF8DF-352C-7F4A-9D56-63A36736D2C4}" type="presParOf" srcId="{3DE1D233-8AF9-E140-BE79-95014F77EE7A}" destId="{C18EFD29-2EE5-AE48-99B1-7A7878E2C613}" srcOrd="3" destOrd="0" presId="urn:microsoft.com/office/officeart/2005/8/layout/chevron2"/>
    <dgm:cxn modelId="{235F07E9-BBEB-194A-9DA2-440482E2AF70}" type="presParOf" srcId="{3DE1D233-8AF9-E140-BE79-95014F77EE7A}" destId="{75C8EF20-A8A4-8547-9ADA-4261E9D97876}" srcOrd="4" destOrd="0" presId="urn:microsoft.com/office/officeart/2005/8/layout/chevron2"/>
    <dgm:cxn modelId="{F44A25B5-3150-704E-B87F-B30F9F478820}" type="presParOf" srcId="{75C8EF20-A8A4-8547-9ADA-4261E9D97876}" destId="{931A2037-BB05-3B47-86FA-0328362D786A}" srcOrd="0" destOrd="0" presId="urn:microsoft.com/office/officeart/2005/8/layout/chevron2"/>
    <dgm:cxn modelId="{866E6F08-D4B2-8147-A14F-4F3CB964B20A}" type="presParOf" srcId="{75C8EF20-A8A4-8547-9ADA-4261E9D97876}" destId="{2E01E61F-3571-484D-ACA5-D7ED512A707C}" srcOrd="1" destOrd="0" presId="urn:microsoft.com/office/officeart/2005/8/layout/chevron2"/>
    <dgm:cxn modelId="{0D480725-0E05-AA4D-B7B4-110127CC5BD8}" type="presParOf" srcId="{3DE1D233-8AF9-E140-BE79-95014F77EE7A}" destId="{46A79E05-2271-EF42-AD7B-281F813142D3}" srcOrd="5" destOrd="0" presId="urn:microsoft.com/office/officeart/2005/8/layout/chevron2"/>
    <dgm:cxn modelId="{F7A9D2AF-037E-5741-B688-D7585FC5795E}" type="presParOf" srcId="{3DE1D233-8AF9-E140-BE79-95014F77EE7A}" destId="{8E1D9856-3140-C044-BC3A-F6058A0A4620}" srcOrd="6" destOrd="0" presId="urn:microsoft.com/office/officeart/2005/8/layout/chevron2"/>
    <dgm:cxn modelId="{75D6C65F-BE74-D84A-9D21-089A5D66938E}" type="presParOf" srcId="{8E1D9856-3140-C044-BC3A-F6058A0A4620}" destId="{9B18CB2F-092C-A54D-847F-B86DE8F54D78}" srcOrd="0" destOrd="0" presId="urn:microsoft.com/office/officeart/2005/8/layout/chevron2"/>
    <dgm:cxn modelId="{E22D566F-726C-EA4C-9AE9-4644D3085FF0}" type="presParOf" srcId="{8E1D9856-3140-C044-BC3A-F6058A0A4620}" destId="{812E5E0D-9228-2547-AE37-3D8126B450B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5ABD3E-689F-8543-80CE-AA5723682867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1"/>
      <dgm:spPr/>
    </dgm:pt>
    <dgm:pt modelId="{F22F0A8A-99EF-394A-BB83-30EF73D00877}">
      <dgm:prSet phldrT="[Text]"/>
      <dgm:spPr/>
      <dgm:t>
        <a:bodyPr/>
        <a:lstStyle/>
        <a:p>
          <a:r>
            <a:rPr lang="en-US" dirty="0"/>
            <a:t>Success Indicator</a:t>
          </a:r>
        </a:p>
      </dgm:t>
    </dgm:pt>
    <dgm:pt modelId="{E23EFE74-E3A6-3040-97B8-0F4B646C1F09}" type="parTrans" cxnId="{DA09E2D9-5A8D-0946-98B3-ECDCEE0DD592}">
      <dgm:prSet/>
      <dgm:spPr/>
      <dgm:t>
        <a:bodyPr/>
        <a:lstStyle/>
        <a:p>
          <a:endParaRPr lang="en-US"/>
        </a:p>
      </dgm:t>
    </dgm:pt>
    <dgm:pt modelId="{ECAD6A98-51D3-914F-9A9C-F20FD5999809}" type="sibTrans" cxnId="{DA09E2D9-5A8D-0946-98B3-ECDCEE0DD592}">
      <dgm:prSet/>
      <dgm:spPr/>
      <dgm:t>
        <a:bodyPr/>
        <a:lstStyle/>
        <a:p>
          <a:endParaRPr lang="en-US"/>
        </a:p>
      </dgm:t>
    </dgm:pt>
    <dgm:pt modelId="{B4F237F9-A10B-8C47-AA77-B86C5F6A549A}">
      <dgm:prSet phldrT="[Text]"/>
      <dgm:spPr/>
      <dgm:t>
        <a:bodyPr/>
        <a:lstStyle/>
        <a:p>
          <a:r>
            <a:rPr lang="en-US" dirty="0"/>
            <a:t>Blank values</a:t>
          </a:r>
        </a:p>
      </dgm:t>
    </dgm:pt>
    <dgm:pt modelId="{110A5073-D9D6-8646-9951-19B2551E82AD}" type="parTrans" cxnId="{ED26FF7E-F1B1-2446-A85F-8935AF978455}">
      <dgm:prSet/>
      <dgm:spPr/>
      <dgm:t>
        <a:bodyPr/>
        <a:lstStyle/>
        <a:p>
          <a:endParaRPr lang="en-US"/>
        </a:p>
      </dgm:t>
    </dgm:pt>
    <dgm:pt modelId="{9A4CC3A4-138F-EB41-BF9A-C607A1F3376C}" type="sibTrans" cxnId="{ED26FF7E-F1B1-2446-A85F-8935AF978455}">
      <dgm:prSet/>
      <dgm:spPr/>
      <dgm:t>
        <a:bodyPr/>
        <a:lstStyle/>
        <a:p>
          <a:endParaRPr lang="en-US"/>
        </a:p>
      </dgm:t>
    </dgm:pt>
    <dgm:pt modelId="{E9A09877-B7A8-7A48-8D17-C4A2DFCD63BE}">
      <dgm:prSet phldrT="[Text]"/>
      <dgm:spPr/>
      <dgm:t>
        <a:bodyPr/>
        <a:lstStyle/>
        <a:p>
          <a:r>
            <a:rPr lang="en-US" dirty="0"/>
            <a:t>Data Types</a:t>
          </a:r>
        </a:p>
      </dgm:t>
    </dgm:pt>
    <dgm:pt modelId="{51B4C518-4808-8643-BB70-F87709D34617}" type="parTrans" cxnId="{ADF8DA1F-4C57-1843-A1B6-FA065DEC072D}">
      <dgm:prSet/>
      <dgm:spPr/>
      <dgm:t>
        <a:bodyPr/>
        <a:lstStyle/>
        <a:p>
          <a:endParaRPr lang="en-US"/>
        </a:p>
      </dgm:t>
    </dgm:pt>
    <dgm:pt modelId="{7FBA4D36-3205-6A4F-AC6B-1CD04394E4D4}" type="sibTrans" cxnId="{ADF8DA1F-4C57-1843-A1B6-FA065DEC072D}">
      <dgm:prSet/>
      <dgm:spPr/>
      <dgm:t>
        <a:bodyPr/>
        <a:lstStyle/>
        <a:p>
          <a:endParaRPr lang="en-US"/>
        </a:p>
      </dgm:t>
    </dgm:pt>
    <dgm:pt modelId="{C5878344-E2E4-9D49-8A06-1B00FDB8972D}" type="pres">
      <dgm:prSet presAssocID="{785ABD3E-689F-8543-80CE-AA572368286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C65E2F4-8BE3-E348-883D-E0448CD3E14D}" type="pres">
      <dgm:prSet presAssocID="{F22F0A8A-99EF-394A-BB83-30EF73D00877}" presName="gear1" presStyleLbl="node1" presStyleIdx="0" presStyleCnt="3">
        <dgm:presLayoutVars>
          <dgm:chMax val="1"/>
          <dgm:bulletEnabled val="1"/>
        </dgm:presLayoutVars>
      </dgm:prSet>
      <dgm:spPr/>
    </dgm:pt>
    <dgm:pt modelId="{557F9D06-F8FC-8F43-80CE-094DDCB0665B}" type="pres">
      <dgm:prSet presAssocID="{F22F0A8A-99EF-394A-BB83-30EF73D00877}" presName="gear1srcNode" presStyleLbl="node1" presStyleIdx="0" presStyleCnt="3"/>
      <dgm:spPr/>
    </dgm:pt>
    <dgm:pt modelId="{3C8B64F8-DF72-0942-BE7B-EE0DFF402DB2}" type="pres">
      <dgm:prSet presAssocID="{F22F0A8A-99EF-394A-BB83-30EF73D00877}" presName="gear1dstNode" presStyleLbl="node1" presStyleIdx="0" presStyleCnt="3"/>
      <dgm:spPr/>
    </dgm:pt>
    <dgm:pt modelId="{2BDA74B9-75FD-8949-AD7D-638E139A4545}" type="pres">
      <dgm:prSet presAssocID="{B4F237F9-A10B-8C47-AA77-B86C5F6A549A}" presName="gear2" presStyleLbl="node1" presStyleIdx="1" presStyleCnt="3">
        <dgm:presLayoutVars>
          <dgm:chMax val="1"/>
          <dgm:bulletEnabled val="1"/>
        </dgm:presLayoutVars>
      </dgm:prSet>
      <dgm:spPr/>
    </dgm:pt>
    <dgm:pt modelId="{E44FC752-A15B-9E42-A798-9E2B6EC0756F}" type="pres">
      <dgm:prSet presAssocID="{B4F237F9-A10B-8C47-AA77-B86C5F6A549A}" presName="gear2srcNode" presStyleLbl="node1" presStyleIdx="1" presStyleCnt="3"/>
      <dgm:spPr/>
    </dgm:pt>
    <dgm:pt modelId="{13745D4D-8ABD-684A-837A-93FCC627ABBB}" type="pres">
      <dgm:prSet presAssocID="{B4F237F9-A10B-8C47-AA77-B86C5F6A549A}" presName="gear2dstNode" presStyleLbl="node1" presStyleIdx="1" presStyleCnt="3"/>
      <dgm:spPr/>
    </dgm:pt>
    <dgm:pt modelId="{9B9CD573-3CC8-A34C-A530-5ECBFB15ACEA}" type="pres">
      <dgm:prSet presAssocID="{E9A09877-B7A8-7A48-8D17-C4A2DFCD63BE}" presName="gear3" presStyleLbl="node1" presStyleIdx="2" presStyleCnt="3"/>
      <dgm:spPr/>
    </dgm:pt>
    <dgm:pt modelId="{3DA4AFF1-F038-7844-BD45-F9DCE86351FF}" type="pres">
      <dgm:prSet presAssocID="{E9A09877-B7A8-7A48-8D17-C4A2DFCD63B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A725690-6406-D341-B82D-11E919282FF2}" type="pres">
      <dgm:prSet presAssocID="{E9A09877-B7A8-7A48-8D17-C4A2DFCD63BE}" presName="gear3srcNode" presStyleLbl="node1" presStyleIdx="2" presStyleCnt="3"/>
      <dgm:spPr/>
    </dgm:pt>
    <dgm:pt modelId="{9837A52E-EBFA-3545-BB24-654059DCF88D}" type="pres">
      <dgm:prSet presAssocID="{E9A09877-B7A8-7A48-8D17-C4A2DFCD63BE}" presName="gear3dstNode" presStyleLbl="node1" presStyleIdx="2" presStyleCnt="3"/>
      <dgm:spPr/>
    </dgm:pt>
    <dgm:pt modelId="{EDB4CCA1-1018-1349-BFE5-D12E81BE3DF1}" type="pres">
      <dgm:prSet presAssocID="{ECAD6A98-51D3-914F-9A9C-F20FD5999809}" presName="connector1" presStyleLbl="sibTrans2D1" presStyleIdx="0" presStyleCnt="3"/>
      <dgm:spPr/>
    </dgm:pt>
    <dgm:pt modelId="{A7ACD24B-4536-7C4F-9221-CC2C1A1B7D40}" type="pres">
      <dgm:prSet presAssocID="{9A4CC3A4-138F-EB41-BF9A-C607A1F3376C}" presName="connector2" presStyleLbl="sibTrans2D1" presStyleIdx="1" presStyleCnt="3"/>
      <dgm:spPr/>
    </dgm:pt>
    <dgm:pt modelId="{BC786D4F-1803-E44F-A423-51C775907AE8}" type="pres">
      <dgm:prSet presAssocID="{7FBA4D36-3205-6A4F-AC6B-1CD04394E4D4}" presName="connector3" presStyleLbl="sibTrans2D1" presStyleIdx="2" presStyleCnt="3"/>
      <dgm:spPr/>
    </dgm:pt>
  </dgm:ptLst>
  <dgm:cxnLst>
    <dgm:cxn modelId="{DAF9CF09-86C2-564F-B525-F8D81E4527AA}" type="presOf" srcId="{ECAD6A98-51D3-914F-9A9C-F20FD5999809}" destId="{EDB4CCA1-1018-1349-BFE5-D12E81BE3DF1}" srcOrd="0" destOrd="0" presId="urn:microsoft.com/office/officeart/2005/8/layout/gear1"/>
    <dgm:cxn modelId="{3EF4E90D-EA7A-5648-BEEC-26C38985E5F2}" type="presOf" srcId="{B4F237F9-A10B-8C47-AA77-B86C5F6A549A}" destId="{2BDA74B9-75FD-8949-AD7D-638E139A4545}" srcOrd="0" destOrd="0" presId="urn:microsoft.com/office/officeart/2005/8/layout/gear1"/>
    <dgm:cxn modelId="{F004F00F-EFC6-FC48-A208-3BBC7A21BB52}" type="presOf" srcId="{B4F237F9-A10B-8C47-AA77-B86C5F6A549A}" destId="{E44FC752-A15B-9E42-A798-9E2B6EC0756F}" srcOrd="1" destOrd="0" presId="urn:microsoft.com/office/officeart/2005/8/layout/gear1"/>
    <dgm:cxn modelId="{B6BBDC13-EDEA-3546-A854-8364ADA48FBE}" type="presOf" srcId="{785ABD3E-689F-8543-80CE-AA5723682867}" destId="{C5878344-E2E4-9D49-8A06-1B00FDB8972D}" srcOrd="0" destOrd="0" presId="urn:microsoft.com/office/officeart/2005/8/layout/gear1"/>
    <dgm:cxn modelId="{ADF8DA1F-4C57-1843-A1B6-FA065DEC072D}" srcId="{785ABD3E-689F-8543-80CE-AA5723682867}" destId="{E9A09877-B7A8-7A48-8D17-C4A2DFCD63BE}" srcOrd="2" destOrd="0" parTransId="{51B4C518-4808-8643-BB70-F87709D34617}" sibTransId="{7FBA4D36-3205-6A4F-AC6B-1CD04394E4D4}"/>
    <dgm:cxn modelId="{A83B5E20-9E26-724D-8EF6-46F990AF1D3E}" type="presOf" srcId="{F22F0A8A-99EF-394A-BB83-30EF73D00877}" destId="{CC65E2F4-8BE3-E348-883D-E0448CD3E14D}" srcOrd="0" destOrd="0" presId="urn:microsoft.com/office/officeart/2005/8/layout/gear1"/>
    <dgm:cxn modelId="{A840184E-7B04-5C4B-B894-2218F4F6BDBA}" type="presOf" srcId="{B4F237F9-A10B-8C47-AA77-B86C5F6A549A}" destId="{13745D4D-8ABD-684A-837A-93FCC627ABBB}" srcOrd="2" destOrd="0" presId="urn:microsoft.com/office/officeart/2005/8/layout/gear1"/>
    <dgm:cxn modelId="{24A1E25D-0E26-304E-B139-1A9C22DDCFF3}" type="presOf" srcId="{7FBA4D36-3205-6A4F-AC6B-1CD04394E4D4}" destId="{BC786D4F-1803-E44F-A423-51C775907AE8}" srcOrd="0" destOrd="0" presId="urn:microsoft.com/office/officeart/2005/8/layout/gear1"/>
    <dgm:cxn modelId="{9E2A9A65-AEF2-9B40-BE24-B3DB0EF60146}" type="presOf" srcId="{F22F0A8A-99EF-394A-BB83-30EF73D00877}" destId="{3C8B64F8-DF72-0942-BE7B-EE0DFF402DB2}" srcOrd="2" destOrd="0" presId="urn:microsoft.com/office/officeart/2005/8/layout/gear1"/>
    <dgm:cxn modelId="{F838E468-807B-5F41-A6DA-C43049733146}" type="presOf" srcId="{E9A09877-B7A8-7A48-8D17-C4A2DFCD63BE}" destId="{3A725690-6406-D341-B82D-11E919282FF2}" srcOrd="2" destOrd="0" presId="urn:microsoft.com/office/officeart/2005/8/layout/gear1"/>
    <dgm:cxn modelId="{ED26FF7E-F1B1-2446-A85F-8935AF978455}" srcId="{785ABD3E-689F-8543-80CE-AA5723682867}" destId="{B4F237F9-A10B-8C47-AA77-B86C5F6A549A}" srcOrd="1" destOrd="0" parTransId="{110A5073-D9D6-8646-9951-19B2551E82AD}" sibTransId="{9A4CC3A4-138F-EB41-BF9A-C607A1F3376C}"/>
    <dgm:cxn modelId="{2EC36A83-B3F5-AA49-9AE3-0651460791A3}" type="presOf" srcId="{E9A09877-B7A8-7A48-8D17-C4A2DFCD63BE}" destId="{9B9CD573-3CC8-A34C-A530-5ECBFB15ACEA}" srcOrd="0" destOrd="0" presId="urn:microsoft.com/office/officeart/2005/8/layout/gear1"/>
    <dgm:cxn modelId="{07C091BC-8DB4-D54D-A90C-059ACBEE44E5}" type="presOf" srcId="{F22F0A8A-99EF-394A-BB83-30EF73D00877}" destId="{557F9D06-F8FC-8F43-80CE-094DDCB0665B}" srcOrd="1" destOrd="0" presId="urn:microsoft.com/office/officeart/2005/8/layout/gear1"/>
    <dgm:cxn modelId="{DA09E2D9-5A8D-0946-98B3-ECDCEE0DD592}" srcId="{785ABD3E-689F-8543-80CE-AA5723682867}" destId="{F22F0A8A-99EF-394A-BB83-30EF73D00877}" srcOrd="0" destOrd="0" parTransId="{E23EFE74-E3A6-3040-97B8-0F4B646C1F09}" sibTransId="{ECAD6A98-51D3-914F-9A9C-F20FD5999809}"/>
    <dgm:cxn modelId="{DCAD92DD-1A53-984A-A2F2-9AC355559A24}" type="presOf" srcId="{9A4CC3A4-138F-EB41-BF9A-C607A1F3376C}" destId="{A7ACD24B-4536-7C4F-9221-CC2C1A1B7D40}" srcOrd="0" destOrd="0" presId="urn:microsoft.com/office/officeart/2005/8/layout/gear1"/>
    <dgm:cxn modelId="{2C50AAE6-6575-324D-811F-D1C54E959F5E}" type="presOf" srcId="{E9A09877-B7A8-7A48-8D17-C4A2DFCD63BE}" destId="{9837A52E-EBFA-3545-BB24-654059DCF88D}" srcOrd="3" destOrd="0" presId="urn:microsoft.com/office/officeart/2005/8/layout/gear1"/>
    <dgm:cxn modelId="{5E5EA5E8-C8CE-DA4D-9BB5-291306EA4547}" type="presOf" srcId="{E9A09877-B7A8-7A48-8D17-C4A2DFCD63BE}" destId="{3DA4AFF1-F038-7844-BD45-F9DCE86351FF}" srcOrd="1" destOrd="0" presId="urn:microsoft.com/office/officeart/2005/8/layout/gear1"/>
    <dgm:cxn modelId="{DFA15DD5-E109-E243-9F30-A60799698616}" type="presParOf" srcId="{C5878344-E2E4-9D49-8A06-1B00FDB8972D}" destId="{CC65E2F4-8BE3-E348-883D-E0448CD3E14D}" srcOrd="0" destOrd="0" presId="urn:microsoft.com/office/officeart/2005/8/layout/gear1"/>
    <dgm:cxn modelId="{4FE5AC12-82C0-724C-94CE-9E0D98B8E21C}" type="presParOf" srcId="{C5878344-E2E4-9D49-8A06-1B00FDB8972D}" destId="{557F9D06-F8FC-8F43-80CE-094DDCB0665B}" srcOrd="1" destOrd="0" presId="urn:microsoft.com/office/officeart/2005/8/layout/gear1"/>
    <dgm:cxn modelId="{02332132-86EF-BF4B-83B5-9B9F1A062A00}" type="presParOf" srcId="{C5878344-E2E4-9D49-8A06-1B00FDB8972D}" destId="{3C8B64F8-DF72-0942-BE7B-EE0DFF402DB2}" srcOrd="2" destOrd="0" presId="urn:microsoft.com/office/officeart/2005/8/layout/gear1"/>
    <dgm:cxn modelId="{A001C6A7-FFF0-E041-9342-8B8920C12AFB}" type="presParOf" srcId="{C5878344-E2E4-9D49-8A06-1B00FDB8972D}" destId="{2BDA74B9-75FD-8949-AD7D-638E139A4545}" srcOrd="3" destOrd="0" presId="urn:microsoft.com/office/officeart/2005/8/layout/gear1"/>
    <dgm:cxn modelId="{0587AF4F-407C-AF4F-8389-90FE6A3F0E9D}" type="presParOf" srcId="{C5878344-E2E4-9D49-8A06-1B00FDB8972D}" destId="{E44FC752-A15B-9E42-A798-9E2B6EC0756F}" srcOrd="4" destOrd="0" presId="urn:microsoft.com/office/officeart/2005/8/layout/gear1"/>
    <dgm:cxn modelId="{D4C51503-8922-754B-844A-4A50449357CC}" type="presParOf" srcId="{C5878344-E2E4-9D49-8A06-1B00FDB8972D}" destId="{13745D4D-8ABD-684A-837A-93FCC627ABBB}" srcOrd="5" destOrd="0" presId="urn:microsoft.com/office/officeart/2005/8/layout/gear1"/>
    <dgm:cxn modelId="{BB3911BF-8AB1-724E-8DEA-12F1D0AA7328}" type="presParOf" srcId="{C5878344-E2E4-9D49-8A06-1B00FDB8972D}" destId="{9B9CD573-3CC8-A34C-A530-5ECBFB15ACEA}" srcOrd="6" destOrd="0" presId="urn:microsoft.com/office/officeart/2005/8/layout/gear1"/>
    <dgm:cxn modelId="{F6246B9C-E063-6444-9204-5B8F92DC8B4E}" type="presParOf" srcId="{C5878344-E2E4-9D49-8A06-1B00FDB8972D}" destId="{3DA4AFF1-F038-7844-BD45-F9DCE86351FF}" srcOrd="7" destOrd="0" presId="urn:microsoft.com/office/officeart/2005/8/layout/gear1"/>
    <dgm:cxn modelId="{9B462596-D68F-0F49-B770-90ACCA7E68BB}" type="presParOf" srcId="{C5878344-E2E4-9D49-8A06-1B00FDB8972D}" destId="{3A725690-6406-D341-B82D-11E919282FF2}" srcOrd="8" destOrd="0" presId="urn:microsoft.com/office/officeart/2005/8/layout/gear1"/>
    <dgm:cxn modelId="{55B485D1-8961-8F4C-B72C-0D72AF5941A9}" type="presParOf" srcId="{C5878344-E2E4-9D49-8A06-1B00FDB8972D}" destId="{9837A52E-EBFA-3545-BB24-654059DCF88D}" srcOrd="9" destOrd="0" presId="urn:microsoft.com/office/officeart/2005/8/layout/gear1"/>
    <dgm:cxn modelId="{5A5F5998-650B-6F4D-A989-30719F7D7962}" type="presParOf" srcId="{C5878344-E2E4-9D49-8A06-1B00FDB8972D}" destId="{EDB4CCA1-1018-1349-BFE5-D12E81BE3DF1}" srcOrd="10" destOrd="0" presId="urn:microsoft.com/office/officeart/2005/8/layout/gear1"/>
    <dgm:cxn modelId="{16662DE0-2184-D34A-B7B9-DEF6CDA1B7A8}" type="presParOf" srcId="{C5878344-E2E4-9D49-8A06-1B00FDB8972D}" destId="{A7ACD24B-4536-7C4F-9221-CC2C1A1B7D40}" srcOrd="11" destOrd="0" presId="urn:microsoft.com/office/officeart/2005/8/layout/gear1"/>
    <dgm:cxn modelId="{DFC17F50-9A86-EA46-88AE-216DAAEA6111}" type="presParOf" srcId="{C5878344-E2E4-9D49-8A06-1B00FDB8972D}" destId="{BC786D4F-1803-E44F-A423-51C775907AE8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8BC38-BD3B-A44E-9F0B-89E2149C7CC7}">
      <dsp:nvSpPr>
        <dsp:cNvPr id="0" name=""/>
        <dsp:cNvSpPr/>
      </dsp:nvSpPr>
      <dsp:spPr>
        <a:xfrm>
          <a:off x="1065347" y="0"/>
          <a:ext cx="2110441" cy="872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SpaceX REST API</a:t>
          </a:r>
        </a:p>
      </dsp:txBody>
      <dsp:txXfrm>
        <a:off x="1090903" y="25556"/>
        <a:ext cx="2059329" cy="821421"/>
      </dsp:txXfrm>
    </dsp:sp>
    <dsp:sp modelId="{C066D283-2CEF-0A41-8545-06097EBF1A31}">
      <dsp:nvSpPr>
        <dsp:cNvPr id="0" name=""/>
        <dsp:cNvSpPr/>
      </dsp:nvSpPr>
      <dsp:spPr>
        <a:xfrm rot="5448945">
          <a:off x="1947633" y="894347"/>
          <a:ext cx="327233" cy="3926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994157" y="927055"/>
        <a:ext cx="235584" cy="229063"/>
      </dsp:txXfrm>
    </dsp:sp>
    <dsp:sp modelId="{C759D2B3-B875-3644-8C40-24023FF9B217}">
      <dsp:nvSpPr>
        <dsp:cNvPr id="0" name=""/>
        <dsp:cNvSpPr/>
      </dsp:nvSpPr>
      <dsp:spPr>
        <a:xfrm>
          <a:off x="1046711" y="1308800"/>
          <a:ext cx="2110441" cy="872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Retrieve Launch Data in JSON format</a:t>
          </a:r>
        </a:p>
      </dsp:txBody>
      <dsp:txXfrm>
        <a:off x="1072267" y="1334356"/>
        <a:ext cx="2059329" cy="821421"/>
      </dsp:txXfrm>
    </dsp:sp>
    <dsp:sp modelId="{E81BF46B-7799-EF49-92AE-FA4C15FF653B}">
      <dsp:nvSpPr>
        <dsp:cNvPr id="0" name=""/>
        <dsp:cNvSpPr/>
      </dsp:nvSpPr>
      <dsp:spPr>
        <a:xfrm rot="5400000">
          <a:off x="1938332" y="2203147"/>
          <a:ext cx="327200" cy="3926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984140" y="2235867"/>
        <a:ext cx="235584" cy="229040"/>
      </dsp:txXfrm>
    </dsp:sp>
    <dsp:sp modelId="{E6D0BD0D-2702-8F46-A6A9-9BD1D8523326}">
      <dsp:nvSpPr>
        <dsp:cNvPr id="0" name=""/>
        <dsp:cNvSpPr/>
      </dsp:nvSpPr>
      <dsp:spPr>
        <a:xfrm>
          <a:off x="1046711" y="2617601"/>
          <a:ext cx="2110441" cy="872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Convert JSON to </a:t>
          </a:r>
          <a:r>
            <a:rPr lang="en-US" sz="1800" kern="1200" dirty="0" err="1"/>
            <a:t>Dataframe</a:t>
          </a:r>
          <a:endParaRPr lang="en-US" sz="1800" kern="1200" dirty="0"/>
        </a:p>
      </dsp:txBody>
      <dsp:txXfrm>
        <a:off x="1072267" y="2643157"/>
        <a:ext cx="2059329" cy="821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65805-071C-4A43-A9D9-639D0A29E375}">
      <dsp:nvSpPr>
        <dsp:cNvPr id="0" name=""/>
        <dsp:cNvSpPr/>
      </dsp:nvSpPr>
      <dsp:spPr>
        <a:xfrm>
          <a:off x="2296654" y="0"/>
          <a:ext cx="1471530" cy="147160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5EEF3A-D6B7-7240-AFA5-B29B9030623E}">
      <dsp:nvSpPr>
        <dsp:cNvPr id="0" name=""/>
        <dsp:cNvSpPr/>
      </dsp:nvSpPr>
      <dsp:spPr>
        <a:xfrm>
          <a:off x="2621545" y="532969"/>
          <a:ext cx="821197" cy="4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SpaceX REST API</a:t>
          </a:r>
        </a:p>
      </dsp:txBody>
      <dsp:txXfrm>
        <a:off x="2621545" y="532969"/>
        <a:ext cx="821197" cy="410415"/>
      </dsp:txXfrm>
    </dsp:sp>
    <dsp:sp modelId="{E898C0AF-7705-BC44-AEEF-82E6FFEDD7F1}">
      <dsp:nvSpPr>
        <dsp:cNvPr id="0" name=""/>
        <dsp:cNvSpPr/>
      </dsp:nvSpPr>
      <dsp:spPr>
        <a:xfrm>
          <a:off x="1887850" y="845531"/>
          <a:ext cx="1471530" cy="147160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D5F0C-F7FB-C945-8917-0DA0F10F041B}">
      <dsp:nvSpPr>
        <dsp:cNvPr id="0" name=""/>
        <dsp:cNvSpPr/>
      </dsp:nvSpPr>
      <dsp:spPr>
        <a:xfrm>
          <a:off x="2211084" y="1380401"/>
          <a:ext cx="821197" cy="4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Retrieve Launch Data in JSON format</a:t>
          </a:r>
        </a:p>
      </dsp:txBody>
      <dsp:txXfrm>
        <a:off x="2211084" y="1380401"/>
        <a:ext cx="821197" cy="410415"/>
      </dsp:txXfrm>
    </dsp:sp>
    <dsp:sp modelId="{6CBF3392-9E2A-C640-AA52-1917B81FC8E4}">
      <dsp:nvSpPr>
        <dsp:cNvPr id="0" name=""/>
        <dsp:cNvSpPr/>
      </dsp:nvSpPr>
      <dsp:spPr>
        <a:xfrm>
          <a:off x="2296654" y="1694863"/>
          <a:ext cx="1471530" cy="1471604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7A5D4-F5F2-344D-89C0-D2225A990935}">
      <dsp:nvSpPr>
        <dsp:cNvPr id="0" name=""/>
        <dsp:cNvSpPr/>
      </dsp:nvSpPr>
      <dsp:spPr>
        <a:xfrm>
          <a:off x="2621545" y="2227357"/>
          <a:ext cx="821197" cy="4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Convert JSON to </a:t>
          </a:r>
          <a:r>
            <a:rPr lang="en-US" sz="900" kern="1200" dirty="0" err="1"/>
            <a:t>Dataframe</a:t>
          </a:r>
          <a:endParaRPr lang="en-US" sz="900" kern="1200" dirty="0"/>
        </a:p>
      </dsp:txBody>
      <dsp:txXfrm>
        <a:off x="2621545" y="2227357"/>
        <a:ext cx="821197" cy="410415"/>
      </dsp:txXfrm>
    </dsp:sp>
    <dsp:sp modelId="{0CB68830-D9D1-0146-8A43-4F98E4BC4EFA}">
      <dsp:nvSpPr>
        <dsp:cNvPr id="0" name=""/>
        <dsp:cNvSpPr/>
      </dsp:nvSpPr>
      <dsp:spPr>
        <a:xfrm>
          <a:off x="1887850" y="2541819"/>
          <a:ext cx="1471530" cy="147160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D0723-456C-954A-A04A-28AB28038D1F}">
      <dsp:nvSpPr>
        <dsp:cNvPr id="0" name=""/>
        <dsp:cNvSpPr/>
      </dsp:nvSpPr>
      <dsp:spPr>
        <a:xfrm>
          <a:off x="2211084" y="3074789"/>
          <a:ext cx="821197" cy="4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Construct dictionary with all lists</a:t>
          </a:r>
        </a:p>
      </dsp:txBody>
      <dsp:txXfrm>
        <a:off x="2211084" y="3074789"/>
        <a:ext cx="821197" cy="410415"/>
      </dsp:txXfrm>
    </dsp:sp>
    <dsp:sp modelId="{F9553970-4BF7-154E-B818-B09A9CAF1DDC}">
      <dsp:nvSpPr>
        <dsp:cNvPr id="0" name=""/>
        <dsp:cNvSpPr/>
      </dsp:nvSpPr>
      <dsp:spPr>
        <a:xfrm>
          <a:off x="2401271" y="3485204"/>
          <a:ext cx="1264230" cy="126497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45930B-F3F2-0747-9F0E-A6ED896704CF}">
      <dsp:nvSpPr>
        <dsp:cNvPr id="0" name=""/>
        <dsp:cNvSpPr/>
      </dsp:nvSpPr>
      <dsp:spPr>
        <a:xfrm>
          <a:off x="2621545" y="3922221"/>
          <a:ext cx="821197" cy="410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Convert dictionary to final DF</a:t>
          </a:r>
        </a:p>
      </dsp:txBody>
      <dsp:txXfrm>
        <a:off x="2621545" y="3922221"/>
        <a:ext cx="821197" cy="4104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336B8-B4E9-3A4B-8792-C088834C21C8}">
      <dsp:nvSpPr>
        <dsp:cNvPr id="0" name=""/>
        <dsp:cNvSpPr/>
      </dsp:nvSpPr>
      <dsp:spPr>
        <a:xfrm rot="5400000">
          <a:off x="-205121" y="206829"/>
          <a:ext cx="1367475" cy="9572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HTML</a:t>
          </a:r>
        </a:p>
      </dsp:txBody>
      <dsp:txXfrm rot="-5400000">
        <a:off x="1" y="480325"/>
        <a:ext cx="957233" cy="410242"/>
      </dsp:txXfrm>
    </dsp:sp>
    <dsp:sp modelId="{E903341C-4F2F-9C44-BC86-C6841981F031}">
      <dsp:nvSpPr>
        <dsp:cNvPr id="0" name=""/>
        <dsp:cNvSpPr/>
      </dsp:nvSpPr>
      <dsp:spPr>
        <a:xfrm rot="5400000">
          <a:off x="4518064" y="-3559123"/>
          <a:ext cx="888859" cy="80105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Get HTML Response from wiki</a:t>
          </a:r>
        </a:p>
      </dsp:txBody>
      <dsp:txXfrm rot="-5400000">
        <a:off x="957234" y="45098"/>
        <a:ext cx="7967130" cy="802077"/>
      </dsp:txXfrm>
    </dsp:sp>
    <dsp:sp modelId="{3AE34D39-02DC-5849-8C63-CBAC49754ADB}">
      <dsp:nvSpPr>
        <dsp:cNvPr id="0" name=""/>
        <dsp:cNvSpPr/>
      </dsp:nvSpPr>
      <dsp:spPr>
        <a:xfrm rot="5400000">
          <a:off x="-205121" y="1428876"/>
          <a:ext cx="1367475" cy="9572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Beautiful Soup</a:t>
          </a:r>
        </a:p>
      </dsp:txBody>
      <dsp:txXfrm rot="-5400000">
        <a:off x="1" y="1702372"/>
        <a:ext cx="957233" cy="410242"/>
      </dsp:txXfrm>
    </dsp:sp>
    <dsp:sp modelId="{C477C5B9-27E9-AB41-B56D-DA014C15055F}">
      <dsp:nvSpPr>
        <dsp:cNvPr id="0" name=""/>
        <dsp:cNvSpPr/>
      </dsp:nvSpPr>
      <dsp:spPr>
        <a:xfrm rot="5400000">
          <a:off x="4518064" y="-2337076"/>
          <a:ext cx="888859" cy="80105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Extract data via Beautiful Soup</a:t>
          </a:r>
        </a:p>
      </dsp:txBody>
      <dsp:txXfrm rot="-5400000">
        <a:off x="957234" y="1267145"/>
        <a:ext cx="7967130" cy="802077"/>
      </dsp:txXfrm>
    </dsp:sp>
    <dsp:sp modelId="{931A2037-BB05-3B47-86FA-0328362D786A}">
      <dsp:nvSpPr>
        <dsp:cNvPr id="0" name=""/>
        <dsp:cNvSpPr/>
      </dsp:nvSpPr>
      <dsp:spPr>
        <a:xfrm rot="5400000">
          <a:off x="-205121" y="2650923"/>
          <a:ext cx="1367475" cy="9572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Columns</a:t>
          </a:r>
        </a:p>
      </dsp:txBody>
      <dsp:txXfrm rot="-5400000">
        <a:off x="1" y="2924419"/>
        <a:ext cx="957233" cy="410242"/>
      </dsp:txXfrm>
    </dsp:sp>
    <dsp:sp modelId="{2E01E61F-3571-484D-ACA5-D7ED512A707C}">
      <dsp:nvSpPr>
        <dsp:cNvPr id="0" name=""/>
        <dsp:cNvSpPr/>
      </dsp:nvSpPr>
      <dsp:spPr>
        <a:xfrm rot="5400000">
          <a:off x="4518064" y="-1115029"/>
          <a:ext cx="888859" cy="80105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Find desired columns, parse data into lists</a:t>
          </a:r>
        </a:p>
      </dsp:txBody>
      <dsp:txXfrm rot="-5400000">
        <a:off x="957234" y="2489192"/>
        <a:ext cx="7967130" cy="802077"/>
      </dsp:txXfrm>
    </dsp:sp>
    <dsp:sp modelId="{9B18CB2F-092C-A54D-847F-B86DE8F54D78}">
      <dsp:nvSpPr>
        <dsp:cNvPr id="0" name=""/>
        <dsp:cNvSpPr/>
      </dsp:nvSpPr>
      <dsp:spPr>
        <a:xfrm rot="5400000">
          <a:off x="-205121" y="3872970"/>
          <a:ext cx="1367475" cy="9572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Dictionary to DF</a:t>
          </a:r>
        </a:p>
      </dsp:txBody>
      <dsp:txXfrm rot="-5400000">
        <a:off x="1" y="4146466"/>
        <a:ext cx="957233" cy="410242"/>
      </dsp:txXfrm>
    </dsp:sp>
    <dsp:sp modelId="{812E5E0D-9228-2547-AE37-3D8126B450B0}">
      <dsp:nvSpPr>
        <dsp:cNvPr id="0" name=""/>
        <dsp:cNvSpPr/>
      </dsp:nvSpPr>
      <dsp:spPr>
        <a:xfrm rot="5400000">
          <a:off x="4518064" y="107017"/>
          <a:ext cx="888859" cy="801052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Convert lists to dictionary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Finally, convert dictionary to DF</a:t>
          </a:r>
        </a:p>
      </dsp:txBody>
      <dsp:txXfrm rot="-5400000">
        <a:off x="957234" y="3711239"/>
        <a:ext cx="7967130" cy="8020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5E2F4-8BE3-E348-883D-E0448CD3E14D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Success Indicator</a:t>
          </a:r>
        </a:p>
      </dsp:txBody>
      <dsp:txXfrm>
        <a:off x="4392232" y="3136513"/>
        <a:ext cx="1781934" cy="1531918"/>
      </dsp:txXfrm>
    </dsp:sp>
    <dsp:sp modelId="{2BDA74B9-75FD-8949-AD7D-638E139A4545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Blank values</a:t>
          </a:r>
        </a:p>
      </dsp:txBody>
      <dsp:txXfrm>
        <a:off x="2604759" y="2282937"/>
        <a:ext cx="1076134" cy="1069538"/>
      </dsp:txXfrm>
    </dsp:sp>
    <dsp:sp modelId="{9B9CD573-3CC8-A34C-A530-5ECBFB15ACEA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 Types</a:t>
          </a:r>
        </a:p>
      </dsp:txBody>
      <dsp:txXfrm rot="-20700000">
        <a:off x="3738879" y="704426"/>
        <a:ext cx="1192106" cy="1192106"/>
      </dsp:txXfrm>
    </dsp:sp>
    <dsp:sp modelId="{EDB4CCA1-1018-1349-BFE5-D12E81BE3DF1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CD24B-4536-7C4F-9221-CC2C1A1B7D40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86D4F-1803-E44F-A423-51C775907AE8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6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bussiyou/DS_ML_Capstone/blob/f99daab597d26a742e35ccd1b16ab95272f62c37/Data%20Wrangling%20Lab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ssiyou/DS_ML_Capstone/blob/f99daab597d26a742e35ccd1b16ab95272f62c37/EDA%20Data%20Viz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ssiyou/DS_ML_Capstone/blob/f99daab597d26a742e35ccd1b16ab95272f62c37/EDA%20SQL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ssiyou/DS_ML_Capstone/blob/f99daab597d26a742e35ccd1b16ab95272f62c37/Visual%20Analytics%20with%20Folium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latform.cloud.ibm.com/analytics/notebooks/v2/47956595-af2b-4a18-a351-aea595bb049e/view?access_token=301e8b62defe4ef2ff0e01b4b4820a9f81050e1feaaa5cc6630cff38dfd434a5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ssiyou/DS_ML_Capstone/blob/f99daab597d26a742e35ccd1b16ab95272f62c37/SpaceX%20ML%20Prediction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bussiyou/DS_ML_Capstone/blob/f99daab597d26a742e35ccd1b16ab95272f62c37/Data%20Collection%20API%20Lab.ipynb" TargetMode="External"/><Relationship Id="rId7" Type="http://schemas.openxmlformats.org/officeDocument/2006/relationships/diagramColors" Target="../diagrams/colors2.xml"/><Relationship Id="rId12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0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9.png"/><Relationship Id="rId4" Type="http://schemas.openxmlformats.org/officeDocument/2006/relationships/diagramData" Target="../diagrams/data2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bussiyou/DS_ML_Capstone/blob/f99daab597d26a742e35ccd1b16ab95272f62c37/Web%20Scraping%20Lab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Eni Hal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10/21/21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464534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Evaluated data types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Evaluated blank values to ensure no issues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Analyzed launch outcomes by orbit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Landing_class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’’ indicator column to label successful outcome as 1 and unsuccessful outcomes as 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B154FC-2B85-CD42-8F96-5A4BBEB9E893}"/>
              </a:ext>
            </a:extLst>
          </p:cNvPr>
          <p:cNvSpPr txBox="1">
            <a:spLocks/>
          </p:cNvSpPr>
          <p:nvPr/>
        </p:nvSpPr>
        <p:spPr>
          <a:xfrm>
            <a:off x="7695268" y="6278494"/>
            <a:ext cx="4660900" cy="560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Click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GitHub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D8546E4-B4FF-2146-B652-BA2532DD1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1347779"/>
              </p:ext>
            </p:extLst>
          </p:nvPr>
        </p:nvGraphicFramePr>
        <p:xfrm>
          <a:off x="4228168" y="5386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7512" y="1436914"/>
            <a:ext cx="8502732" cy="474004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this EDA we’re looking at a number of variables, to determine their impact on a successful return of the first stage.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Pay-load Mass weight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Mean success rate by Orbit</a:t>
            </a:r>
          </a:p>
          <a:p>
            <a:pPr lvl="1"/>
            <a:r>
              <a:rPr lang="en-US" dirty="0"/>
              <a:t>A number of orbits have very high success rates, while others don’t – so we can observe some significant differences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2B3077A-D54A-544C-9C4B-00054DE590D3}"/>
              </a:ext>
            </a:extLst>
          </p:cNvPr>
          <p:cNvSpPr txBox="1">
            <a:spLocks/>
          </p:cNvSpPr>
          <p:nvPr/>
        </p:nvSpPr>
        <p:spPr>
          <a:xfrm>
            <a:off x="7695268" y="6278494"/>
            <a:ext cx="4660900" cy="560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Click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GitHub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3828B6-4F38-1745-A29A-B926F0E5145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841" y="2802678"/>
            <a:ext cx="6569677" cy="1771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4932ED-D0AC-5E49-A1DE-F780F21D53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3674" y="3842559"/>
            <a:ext cx="2527728" cy="247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0010" y="1340619"/>
            <a:ext cx="10794671" cy="508659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Below are some of the SQL queries that were performed to analyze the data: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List of distinct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Launch sites that begin with “KSC”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List the date where the successful landing outcome in drone ship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List the names of the boosters which have success in ground pad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Please see notebook for more info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b="1" i="1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DF020F8-D996-5A46-AB9C-A9B63424D22F}"/>
              </a:ext>
            </a:extLst>
          </p:cNvPr>
          <p:cNvSpPr txBox="1">
            <a:spLocks/>
          </p:cNvSpPr>
          <p:nvPr/>
        </p:nvSpPr>
        <p:spPr>
          <a:xfrm>
            <a:off x="7695268" y="6278494"/>
            <a:ext cx="4660900" cy="560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Click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GitHub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 map objects were created using Folium Map package: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Lables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objects were added to show locations of launch sites, and their distance from certain landmarks – such as coastline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Objects were also added to mark successes and failures of each launch site</a:t>
            </a:r>
            <a:endParaRPr lang="en-US" dirty="0"/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Please see notebook for further details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CEBD5BF-ADA5-4B4C-8C86-0F13B8C4394F}"/>
              </a:ext>
            </a:extLst>
          </p:cNvPr>
          <p:cNvSpPr txBox="1">
            <a:spLocks/>
          </p:cNvSpPr>
          <p:nvPr/>
        </p:nvSpPr>
        <p:spPr>
          <a:xfrm>
            <a:off x="7695268" y="6278494"/>
            <a:ext cx="4660900" cy="560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Click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GitHub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 was added to the dashboard: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Drop-down list of launch sites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drop down will serve as an input into the pie chart, so we display information for the desired selection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Pie-chart of success rate of selected launch sites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shows the success rates for one ore all launch sites, and it’s interactive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Scroll bar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Allows for scrolling and better viewing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Scatterplot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the non-linear pattern of the pay load mass and the various booster versions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Allows us to easily see min/max ranges of the data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Frequencies of launces by booster version and their success rates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042C038-BDA7-9044-A8C6-7D4D6BCFE82E}"/>
              </a:ext>
            </a:extLst>
          </p:cNvPr>
          <p:cNvSpPr txBox="1">
            <a:spLocks/>
          </p:cNvSpPr>
          <p:nvPr/>
        </p:nvSpPr>
        <p:spPr>
          <a:xfrm>
            <a:off x="7695268" y="6278494"/>
            <a:ext cx="4660900" cy="560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Click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GitHub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5954" y="2171285"/>
            <a:ext cx="10123713" cy="418156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Laid groundwork with data acquisition, feature engineering, EDA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and evaluated following categorization models: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Modeling Approach and Highlights: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data into Train/Test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Evaluated using accuracy measure and by looking at confusion matrix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Optimized accuracy by optimizing parameters using grid search approach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97FDE1F-8FD7-5544-A06F-6594B6CD7261}"/>
              </a:ext>
            </a:extLst>
          </p:cNvPr>
          <p:cNvSpPr txBox="1">
            <a:spLocks/>
          </p:cNvSpPr>
          <p:nvPr/>
        </p:nvSpPr>
        <p:spPr>
          <a:xfrm>
            <a:off x="7956525" y="6349038"/>
            <a:ext cx="4660900" cy="560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Click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GitHub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B30694-D27E-AC44-AF98-646ECD4DC5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2" y="1248278"/>
            <a:ext cx="12001995" cy="99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Exploratory data analysis results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Interactive analytics demo in screenshots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Predictive analysis results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200">
              <a:solidFill>
                <a:schemeClr val="tx1"/>
              </a:solidFill>
              <a:latin typeface="+mn-lt"/>
            </a:endParaRP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22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Picture 9" descr="Abstract background of data">
            <a:extLst>
              <a:ext uri="{FF2B5EF4-FFF2-40B4-BE49-F238E27FC236}">
                <a16:creationId xmlns:a16="http://schemas.microsoft.com/office/drawing/2014/main" id="{31367C7F-F09B-8648-8AF7-707F450A9C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71A2C6-1839-3E43-A396-531A25B34E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32" y="2466512"/>
            <a:ext cx="12131968" cy="28813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DF4650-6C2C-B147-A6C8-91847DE475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08" y="2329308"/>
            <a:ext cx="11625431" cy="29354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ight sky at Lake Tekapo New Zealand">
            <a:extLst>
              <a:ext uri="{FF2B5EF4-FFF2-40B4-BE49-F238E27FC236}">
                <a16:creationId xmlns:a16="http://schemas.microsoft.com/office/drawing/2014/main" id="{006029C1-1038-CD4A-9EE2-33978DEFA5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3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09448" y="1913950"/>
            <a:ext cx="4204137" cy="1342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</a:rPr>
              <a:t>Methodology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</a:rPr>
              <a:t>Results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+mn-lt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17B2EA-C7CC-5B4A-A325-4C157BFD11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532" y="1726860"/>
            <a:ext cx="11361195" cy="44876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D72A45-93A2-134A-B422-4656E41B8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4837"/>
            <a:ext cx="11901055" cy="30370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64C98-1F56-8F4C-A3F2-4FE926BCCA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4" y="5845787"/>
            <a:ext cx="12015170" cy="48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3ED9CD-659A-274F-B257-013E3DA9B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9" y="2036982"/>
            <a:ext cx="12068182" cy="32554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EB81A-CF6B-E942-BB22-9742D9BFD912}"/>
              </a:ext>
            </a:extLst>
          </p:cNvPr>
          <p:cNvSpPr txBox="1"/>
          <p:nvPr/>
        </p:nvSpPr>
        <p:spPr>
          <a:xfrm>
            <a:off x="748145" y="5557431"/>
            <a:ext cx="1001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observe that Heavy payloads have a negative influence on GTO orbits and positive on GTO and Polar LEO (ISS) orbits.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101C21-E40E-6945-B826-442CF537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675227"/>
            <a:ext cx="8281381" cy="4394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377873"/>
            <a:ext cx="9745589" cy="79909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SQL distinct clause to obtain a list of all distinct launch sites.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511C3A-B118-FC4F-B739-44EA62133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80127"/>
            <a:ext cx="6198826" cy="373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2920" y="5575825"/>
            <a:ext cx="9745589" cy="102307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WHERE clause combined with the LIKE clause to filter launch sites beginning with “KSC”.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‘KSC'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732300-1381-F740-A190-D4A6A9077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55"/>
            <a:ext cx="12192000" cy="419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1F1AC9-4A45-D34F-BD41-E639F460C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84287"/>
            <a:ext cx="8422409" cy="36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084617"/>
            <a:ext cx="9745589" cy="10923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filtered the data by using the WHERE and LIKE clauses. Grouping the data helped aggregate the average payload mass.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C8B009-A4C2-B742-BD77-4F23C870A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273" y="1356871"/>
            <a:ext cx="7772977" cy="357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6882" y="5384408"/>
            <a:ext cx="9745589" cy="14525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min function to get the earliest date, along with filtering criteria.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B61C64-B0E7-4B42-9C66-B2C248CAA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1419513"/>
            <a:ext cx="10078099" cy="396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F237BD-81DB-DC48-B18D-EDEFCC14C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8560"/>
            <a:ext cx="12192000" cy="311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en pointing to a graph on a screen">
            <a:extLst>
              <a:ext uri="{FF2B5EF4-FFF2-40B4-BE49-F238E27FC236}">
                <a16:creationId xmlns:a16="http://schemas.microsoft.com/office/drawing/2014/main" id="{1DC07C2A-45C5-ED40-94AD-A995926CB1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Summary of methodologies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Data collection – utilizing APIs and web scrapping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Data wrangling – feature engineering and data cleanup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EDA with visualization and SQL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Interactive maps of launch sites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Dashboard reports with interactive graphics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Classification algorithms and prediction</a:t>
            </a:r>
          </a:p>
          <a:p>
            <a:pPr marL="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Summary of all results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Conducted extensive EDA with visualizations</a:t>
            </a: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Decision tree model ended up providing the best accuracy results, during our predictive modeling phase.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0783" y="5460786"/>
            <a:ext cx="9745589" cy="313011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count(*) to get the count, along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groupby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get the information.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67828C-A497-7F4B-9809-B9826AC6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872" y="1354496"/>
            <a:ext cx="5507182" cy="36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9E0F29-23B1-5B4A-8189-006FE876C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429" y="1386795"/>
            <a:ext cx="6848764" cy="529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2017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EB36B4-7AFD-174E-B263-62A827F7DB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6344" y="1330036"/>
            <a:ext cx="7039438" cy="552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C641D-823A-C84A-9DBF-AD41A0E8C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022907"/>
            <a:ext cx="10093442" cy="1823605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4D5CD39-C127-A94F-8020-8A74A5B09C7C}"/>
              </a:ext>
            </a:extLst>
          </p:cNvPr>
          <p:cNvSpPr txBox="1">
            <a:spLocks/>
          </p:cNvSpPr>
          <p:nvPr/>
        </p:nvSpPr>
        <p:spPr>
          <a:xfrm>
            <a:off x="437765" y="4661333"/>
            <a:ext cx="9745589" cy="313011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count(*) to get the count, along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groupby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get the information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Order by was utilized to order the results by descending order.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776047"/>
            <a:ext cx="9745589" cy="900689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this map we can see markers for launch sites in Florida and Southern California.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Sites in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21871-44F9-8440-8ED2-420EEA0841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028" y="1340058"/>
            <a:ext cx="9864436" cy="461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High-Success Rate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32BAEB-EB88-4B49-8B8F-7D01B57382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363" y="1311792"/>
            <a:ext cx="8020791" cy="554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88123"/>
            <a:ext cx="3942667" cy="448884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observe that launch site KSC LC-39A had the highest portion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sucesses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by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8D4563-51E1-B74C-B562-B24F05A727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3058" y="1551207"/>
            <a:ext cx="7019641" cy="42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444197"/>
            <a:ext cx="10551583" cy="732766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Taking a closer look at site KSC LC-39A, we can see that the overall success rate sits at 76.9% and failure at 23.1%.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622022-CF75-A94B-9297-E652A2B466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7968" y="1428454"/>
            <a:ext cx="5658924" cy="353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stion mark on green pastel background">
            <a:extLst>
              <a:ext uri="{FF2B5EF4-FFF2-40B4-BE49-F238E27FC236}">
                <a16:creationId xmlns:a16="http://schemas.microsoft.com/office/drawing/2014/main" id="{2C7F814C-450A-9245-BEC3-78FBD5971F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3274" y="3084616"/>
            <a:ext cx="6324956" cy="377338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296884" y="1425039"/>
            <a:ext cx="10925298" cy="4600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has the ability to reuse the first stage part of the rocket, which dramatically reduces the cost of space launches. Competitors' space launches cost around $165M, while SpaceX launches are roughly around $62M. Successful return and landing of the first stage part of the rocket is crucial in cost reduction and we want to evaluate what variables are significant in predicting a successful return landing of the first stage.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Investigation topics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variables are significant in predicting a successful landing of the first stage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role does weight, or location play?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model is the best predictor?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the accuracy of our chosen model?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/>
              <a:t>All three models performed quite well, however the Decision Tree model did have the best accuracy with over 90% accuracy!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2E00D2C-E555-A043-9D00-88B4283842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9906945"/>
              </p:ext>
            </p:extLst>
          </p:nvPr>
        </p:nvGraphicFramePr>
        <p:xfrm>
          <a:off x="4654296" y="640080"/>
          <a:ext cx="6903720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01181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confusion matrix we can see that the model performs quite well in predicting true positives. It also predicts 3 true negatives, but struggles a bit with predicting 3 false positives.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15E872-03A0-1B47-A132-E8CB5BF48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42" y="1087699"/>
            <a:ext cx="53594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38566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concluded that the decision tree algorithm performed the best, with incredible 93% accuracy. However, we also observed some lack in precision, due to false positives.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We’ve observed a significant increasing trend in successful launches starting from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highest success rate, with around 73% successful 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turned out to be also an indicator, and heavier payload mass was associated with more successful launches.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9" y="1215334"/>
            <a:ext cx="10140800" cy="5446723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obtained via API, specifically SpaceX REST API.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Unnecessary columns were dropped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Null values for Payload field were replaced with mean values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One-hot encoding of categorical 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Building, tuning, and performance evaluation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 – 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9809" y="1766248"/>
            <a:ext cx="7247906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data was obtained via an API, specifically the SpaceX REST API.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API provided data regarding launches, the rocket used, payload delivered, launch specifications, landing specifications, and landing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obtained in JSON format and then converted 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Python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also had the ability to obtain data via web scrapping, from Wikipedia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7366935-1354-AB40-AF3C-A86CDEF3D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9234421"/>
              </p:ext>
            </p:extLst>
          </p:nvPr>
        </p:nvGraphicFramePr>
        <p:xfrm>
          <a:off x="7398326" y="1940981"/>
          <a:ext cx="4203865" cy="3490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95268" y="6278494"/>
            <a:ext cx="4660900" cy="560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Click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GitHub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6376996-FF6D-6B49-856A-DD63229EED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4499483"/>
              </p:ext>
            </p:extLst>
          </p:nvPr>
        </p:nvGraphicFramePr>
        <p:xfrm>
          <a:off x="6627493" y="1275396"/>
          <a:ext cx="5656036" cy="4750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E0A58E9-FD28-0F48-A8ED-0662CCCE050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028" y="6090833"/>
            <a:ext cx="4115022" cy="672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A11B7E-3AE7-004A-B02C-CE3F04D3C17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2491178"/>
            <a:ext cx="6742367" cy="736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138A71-A74A-3542-85F3-71AE532F427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1463019"/>
            <a:ext cx="4923818" cy="8842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16DEA1-FF93-E34E-BA1B-6360B70AAED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011" y="3371172"/>
            <a:ext cx="5656036" cy="2654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35F9D2-9F58-8A4A-9D4F-06EEF49E200E}"/>
              </a:ext>
            </a:extLst>
          </p:cNvPr>
          <p:cNvSpPr txBox="1"/>
          <p:nvPr/>
        </p:nvSpPr>
        <p:spPr>
          <a:xfrm>
            <a:off x="201881" y="1650670"/>
            <a:ext cx="42751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4)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Scraping Process Overview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893975-471B-2640-B909-12340B1D56B2}"/>
              </a:ext>
            </a:extLst>
          </p:cNvPr>
          <p:cNvSpPr txBox="1">
            <a:spLocks/>
          </p:cNvSpPr>
          <p:nvPr/>
        </p:nvSpPr>
        <p:spPr>
          <a:xfrm>
            <a:off x="7634658" y="6328068"/>
            <a:ext cx="4660900" cy="560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Click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GitHub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5405C26-D2D2-6640-948B-9D00DE4793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0548233"/>
              </p:ext>
            </p:extLst>
          </p:nvPr>
        </p:nvGraphicFramePr>
        <p:xfrm>
          <a:off x="1612122" y="1390178"/>
          <a:ext cx="8967755" cy="5037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10491</TotalTime>
  <Words>1411</Words>
  <Application>Microsoft Macintosh PowerPoint</Application>
  <PresentationFormat>Widescreen</PresentationFormat>
  <Paragraphs>238</Paragraphs>
  <Slides>44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Halilovic, Enida</cp:lastModifiedBy>
  <cp:revision>223</cp:revision>
  <dcterms:created xsi:type="dcterms:W3CDTF">2021-04-29T18:58:34Z</dcterms:created>
  <dcterms:modified xsi:type="dcterms:W3CDTF">2021-11-19T05:08:40Z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